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1"/>
  </p:notesMasterIdLst>
  <p:sldIdLst>
    <p:sldId id="306" r:id="rId5"/>
    <p:sldId id="307" r:id="rId6"/>
    <p:sldId id="309" r:id="rId7"/>
    <p:sldId id="308" r:id="rId8"/>
    <p:sldId id="314" r:id="rId9"/>
    <p:sldId id="303" r:id="rId10"/>
    <p:sldId id="317" r:id="rId11"/>
    <p:sldId id="318" r:id="rId12"/>
    <p:sldId id="319" r:id="rId13"/>
    <p:sldId id="316" r:id="rId14"/>
    <p:sldId id="321" r:id="rId15"/>
    <p:sldId id="320" r:id="rId16"/>
    <p:sldId id="322" r:id="rId17"/>
    <p:sldId id="324" r:id="rId18"/>
    <p:sldId id="323" r:id="rId19"/>
    <p:sldId id="326" r:id="rId20"/>
    <p:sldId id="315" r:id="rId21"/>
    <p:sldId id="304" r:id="rId22"/>
    <p:sldId id="331" r:id="rId23"/>
    <p:sldId id="329" r:id="rId24"/>
    <p:sldId id="332" r:id="rId25"/>
    <p:sldId id="328" r:id="rId26"/>
    <p:sldId id="330" r:id="rId27"/>
    <p:sldId id="311" r:id="rId28"/>
    <p:sldId id="312" r:id="rId29"/>
    <p:sldId id="3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89D91-4629-4FC8-8383-803783FAE2DC}" v="186" dt="2023-05-31T13:23:48.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42" autoAdjust="0"/>
    <p:restoredTop sz="84967" autoAdjust="0"/>
  </p:normalViewPr>
  <p:slideViewPr>
    <p:cSldViewPr snapToGrid="0">
      <p:cViewPr varScale="1">
        <p:scale>
          <a:sx n="82" d="100"/>
          <a:sy n="82" d="100"/>
        </p:scale>
        <p:origin x="802" y="72"/>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 MEGGO ismail" userId="51dbb70aa9023baf" providerId="LiveId" clId="{5AB89D91-4629-4FC8-8383-803783FAE2DC}"/>
    <pc:docChg chg="undo redo custSel modSld">
      <pc:chgData name="El MEGGO ismail" userId="51dbb70aa9023baf" providerId="LiveId" clId="{5AB89D91-4629-4FC8-8383-803783FAE2DC}" dt="2023-05-31T15:28:19.495" v="781" actId="20577"/>
      <pc:docMkLst>
        <pc:docMk/>
      </pc:docMkLst>
      <pc:sldChg chg="modSp mod">
        <pc:chgData name="El MEGGO ismail" userId="51dbb70aa9023baf" providerId="LiveId" clId="{5AB89D91-4629-4FC8-8383-803783FAE2DC}" dt="2023-05-31T11:45:02.689" v="40" actId="20577"/>
        <pc:sldMkLst>
          <pc:docMk/>
          <pc:sldMk cId="3159288639" sldId="303"/>
        </pc:sldMkLst>
        <pc:spChg chg="mod">
          <ac:chgData name="El MEGGO ismail" userId="51dbb70aa9023baf" providerId="LiveId" clId="{5AB89D91-4629-4FC8-8383-803783FAE2DC}" dt="2023-05-31T11:45:02.689" v="40" actId="20577"/>
          <ac:spMkLst>
            <pc:docMk/>
            <pc:sldMk cId="3159288639" sldId="303"/>
            <ac:spMk id="2" creationId="{66485278-3D07-466F-8351-667A2EBEABB8}"/>
          </ac:spMkLst>
        </pc:spChg>
        <pc:spChg chg="mod">
          <ac:chgData name="El MEGGO ismail" userId="51dbb70aa9023baf" providerId="LiveId" clId="{5AB89D91-4629-4FC8-8383-803783FAE2DC}" dt="2023-05-31T11:44:22.974" v="31" actId="20577"/>
          <ac:spMkLst>
            <pc:docMk/>
            <pc:sldMk cId="3159288639" sldId="303"/>
            <ac:spMk id="5" creationId="{00000000-0000-0000-0000-000000000000}"/>
          </ac:spMkLst>
        </pc:spChg>
        <pc:spChg chg="mod">
          <ac:chgData name="El MEGGO ismail" userId="51dbb70aa9023baf" providerId="LiveId" clId="{5AB89D91-4629-4FC8-8383-803783FAE2DC}" dt="2023-05-31T11:44:15.700" v="30" actId="20577"/>
          <ac:spMkLst>
            <pc:docMk/>
            <pc:sldMk cId="3159288639" sldId="303"/>
            <ac:spMk id="8" creationId="{00000000-0000-0000-0000-000000000000}"/>
          </ac:spMkLst>
        </pc:spChg>
        <pc:spChg chg="mod">
          <ac:chgData name="El MEGGO ismail" userId="51dbb70aa9023baf" providerId="LiveId" clId="{5AB89D91-4629-4FC8-8383-803783FAE2DC}" dt="2023-05-31T11:44:08.564" v="29" actId="20577"/>
          <ac:spMkLst>
            <pc:docMk/>
            <pc:sldMk cId="3159288639" sldId="303"/>
            <ac:spMk id="9" creationId="{00000000-0000-0000-0000-000000000000}"/>
          </ac:spMkLst>
        </pc:spChg>
        <pc:spChg chg="mod">
          <ac:chgData name="El MEGGO ismail" userId="51dbb70aa9023baf" providerId="LiveId" clId="{5AB89D91-4629-4FC8-8383-803783FAE2DC}" dt="2023-05-31T11:43:28.105" v="21" actId="20577"/>
          <ac:spMkLst>
            <pc:docMk/>
            <pc:sldMk cId="3159288639" sldId="303"/>
            <ac:spMk id="10" creationId="{00000000-0000-0000-0000-000000000000}"/>
          </ac:spMkLst>
        </pc:spChg>
        <pc:spChg chg="mod">
          <ac:chgData name="El MEGGO ismail" userId="51dbb70aa9023baf" providerId="LiveId" clId="{5AB89D91-4629-4FC8-8383-803783FAE2DC}" dt="2023-05-31T11:44:00.652" v="28" actId="14100"/>
          <ac:spMkLst>
            <pc:docMk/>
            <pc:sldMk cId="3159288639" sldId="303"/>
            <ac:spMk id="11" creationId="{00000000-0000-0000-0000-000000000000}"/>
          </ac:spMkLst>
        </pc:spChg>
        <pc:spChg chg="mod">
          <ac:chgData name="El MEGGO ismail" userId="51dbb70aa9023baf" providerId="LiveId" clId="{5AB89D91-4629-4FC8-8383-803783FAE2DC}" dt="2023-05-31T11:43:46.301" v="23" actId="20577"/>
          <ac:spMkLst>
            <pc:docMk/>
            <pc:sldMk cId="3159288639" sldId="303"/>
            <ac:spMk id="12" creationId="{00000000-0000-0000-0000-000000000000}"/>
          </ac:spMkLst>
        </pc:spChg>
        <pc:spChg chg="mod">
          <ac:chgData name="El MEGGO ismail" userId="51dbb70aa9023baf" providerId="LiveId" clId="{5AB89D91-4629-4FC8-8383-803783FAE2DC}" dt="2023-05-31T11:43:38.685" v="22" actId="20577"/>
          <ac:spMkLst>
            <pc:docMk/>
            <pc:sldMk cId="3159288639" sldId="303"/>
            <ac:spMk id="13" creationId="{00000000-0000-0000-0000-000000000000}"/>
          </ac:spMkLst>
        </pc:spChg>
        <pc:graphicFrameChg chg="mod modGraphic">
          <ac:chgData name="El MEGGO ismail" userId="51dbb70aa9023baf" providerId="LiveId" clId="{5AB89D91-4629-4FC8-8383-803783FAE2DC}" dt="2023-05-31T11:44:53.044" v="39"/>
          <ac:graphicFrameMkLst>
            <pc:docMk/>
            <pc:sldMk cId="3159288639" sldId="303"/>
            <ac:graphicFrameMk id="4" creationId="{00000000-0000-0000-0000-000000000000}"/>
          </ac:graphicFrameMkLst>
        </pc:graphicFrameChg>
      </pc:sldChg>
      <pc:sldChg chg="modSp mod">
        <pc:chgData name="El MEGGO ismail" userId="51dbb70aa9023baf" providerId="LiveId" clId="{5AB89D91-4629-4FC8-8383-803783FAE2DC}" dt="2023-05-31T12:23:01.410" v="422" actId="27636"/>
        <pc:sldMkLst>
          <pc:docMk/>
          <pc:sldMk cId="3124766000" sldId="304"/>
        </pc:sldMkLst>
        <pc:spChg chg="mod">
          <ac:chgData name="El MEGGO ismail" userId="51dbb70aa9023baf" providerId="LiveId" clId="{5AB89D91-4629-4FC8-8383-803783FAE2DC}" dt="2023-05-31T12:15:58.128" v="240" actId="27636"/>
          <ac:spMkLst>
            <pc:docMk/>
            <pc:sldMk cId="3124766000" sldId="304"/>
            <ac:spMk id="2" creationId="{CFACDA59-55A0-4EA5-B3E4-646D1D3B4CEB}"/>
          </ac:spMkLst>
        </pc:spChg>
        <pc:spChg chg="mod">
          <ac:chgData name="El MEGGO ismail" userId="51dbb70aa9023baf" providerId="LiveId" clId="{5AB89D91-4629-4FC8-8383-803783FAE2DC}" dt="2023-05-31T12:20:43.717" v="380" actId="1036"/>
          <ac:spMkLst>
            <pc:docMk/>
            <pc:sldMk cId="3124766000" sldId="304"/>
            <ac:spMk id="3" creationId="{D14ABC42-7E22-4F59-A0B6-AD98B5CAE0C5}"/>
          </ac:spMkLst>
        </pc:spChg>
        <pc:spChg chg="mod">
          <ac:chgData name="El MEGGO ismail" userId="51dbb70aa9023baf" providerId="LiveId" clId="{5AB89D91-4629-4FC8-8383-803783FAE2DC}" dt="2023-05-31T12:20:43.717" v="380" actId="1036"/>
          <ac:spMkLst>
            <pc:docMk/>
            <pc:sldMk cId="3124766000" sldId="304"/>
            <ac:spMk id="4" creationId="{1FE9CB6C-6FF8-4B8C-9B41-2DDD39B25DE3}"/>
          </ac:spMkLst>
        </pc:spChg>
        <pc:spChg chg="mod">
          <ac:chgData name="El MEGGO ismail" userId="51dbb70aa9023baf" providerId="LiveId" clId="{5AB89D91-4629-4FC8-8383-803783FAE2DC}" dt="2023-05-31T12:20:39.065" v="377" actId="1036"/>
          <ac:spMkLst>
            <pc:docMk/>
            <pc:sldMk cId="3124766000" sldId="304"/>
            <ac:spMk id="5" creationId="{2347FB98-C049-45C5-86B4-4CF44B247B2C}"/>
          </ac:spMkLst>
        </pc:spChg>
        <pc:spChg chg="mod">
          <ac:chgData name="El MEGGO ismail" userId="51dbb70aa9023baf" providerId="LiveId" clId="{5AB89D91-4629-4FC8-8383-803783FAE2DC}" dt="2023-05-31T12:20:39.065" v="377" actId="1036"/>
          <ac:spMkLst>
            <pc:docMk/>
            <pc:sldMk cId="3124766000" sldId="304"/>
            <ac:spMk id="6" creationId="{5A74CB9D-E60B-4C8A-B4E7-23BC1D9FA66E}"/>
          </ac:spMkLst>
        </pc:spChg>
        <pc:spChg chg="mod">
          <ac:chgData name="El MEGGO ismail" userId="51dbb70aa9023baf" providerId="LiveId" clId="{5AB89D91-4629-4FC8-8383-803783FAE2DC}" dt="2023-05-31T12:21:16.096" v="406" actId="27636"/>
          <ac:spMkLst>
            <pc:docMk/>
            <pc:sldMk cId="3124766000" sldId="304"/>
            <ac:spMk id="7" creationId="{28A6E1B2-639B-835C-5D19-260C9545F33C}"/>
          </ac:spMkLst>
        </pc:spChg>
        <pc:spChg chg="mod">
          <ac:chgData name="El MEGGO ismail" userId="51dbb70aa9023baf" providerId="LiveId" clId="{5AB89D91-4629-4FC8-8383-803783FAE2DC}" dt="2023-05-31T12:22:03.327" v="416" actId="27636"/>
          <ac:spMkLst>
            <pc:docMk/>
            <pc:sldMk cId="3124766000" sldId="304"/>
            <ac:spMk id="8" creationId="{3F28A591-412D-C5B4-1300-4414E3E7C988}"/>
          </ac:spMkLst>
        </pc:spChg>
        <pc:spChg chg="mod">
          <ac:chgData name="El MEGGO ismail" userId="51dbb70aa9023baf" providerId="LiveId" clId="{5AB89D91-4629-4FC8-8383-803783FAE2DC}" dt="2023-05-31T12:22:38.034" v="419" actId="27636"/>
          <ac:spMkLst>
            <pc:docMk/>
            <pc:sldMk cId="3124766000" sldId="304"/>
            <ac:spMk id="9" creationId="{E28FCA7A-2313-0867-AB0D-88CBB7FD5EF0}"/>
          </ac:spMkLst>
        </pc:spChg>
        <pc:spChg chg="mod">
          <ac:chgData name="El MEGGO ismail" userId="51dbb70aa9023baf" providerId="LiveId" clId="{5AB89D91-4629-4FC8-8383-803783FAE2DC}" dt="2023-05-31T12:23:01.410" v="422" actId="27636"/>
          <ac:spMkLst>
            <pc:docMk/>
            <pc:sldMk cId="3124766000" sldId="304"/>
            <ac:spMk id="10" creationId="{26924A9A-0E48-4C13-371B-E2A5476CD23F}"/>
          </ac:spMkLst>
        </pc:spChg>
      </pc:sldChg>
      <pc:sldChg chg="addSp modSp mod">
        <pc:chgData name="El MEGGO ismail" userId="51dbb70aa9023baf" providerId="LiveId" clId="{5AB89D91-4629-4FC8-8383-803783FAE2DC}" dt="2023-05-31T15:25:50.190" v="769" actId="113"/>
        <pc:sldMkLst>
          <pc:docMk/>
          <pc:sldMk cId="114769864" sldId="306"/>
        </pc:sldMkLst>
        <pc:spChg chg="mod">
          <ac:chgData name="El MEGGO ismail" userId="51dbb70aa9023baf" providerId="LiveId" clId="{5AB89D91-4629-4FC8-8383-803783FAE2DC}" dt="2023-05-31T11:41:30.091" v="2"/>
          <ac:spMkLst>
            <pc:docMk/>
            <pc:sldMk cId="114769864" sldId="306"/>
            <ac:spMk id="2" creationId="{C3A9968B-2619-4F71-AB00-4C493E120805}"/>
          </ac:spMkLst>
        </pc:spChg>
        <pc:spChg chg="mod">
          <ac:chgData name="El MEGGO ismail" userId="51dbb70aa9023baf" providerId="LiveId" clId="{5AB89D91-4629-4FC8-8383-803783FAE2DC}" dt="2023-05-31T15:25:50.190" v="769" actId="113"/>
          <ac:spMkLst>
            <pc:docMk/>
            <pc:sldMk cId="114769864" sldId="306"/>
            <ac:spMk id="3" creationId="{A5F14073-9F68-4B7E-A576-26899D58C7A9}"/>
          </ac:spMkLst>
        </pc:spChg>
        <pc:spChg chg="add mod">
          <ac:chgData name="El MEGGO ismail" userId="51dbb70aa9023baf" providerId="LiveId" clId="{5AB89D91-4629-4FC8-8383-803783FAE2DC}" dt="2023-05-31T12:34:51.567" v="515" actId="14100"/>
          <ac:spMkLst>
            <pc:docMk/>
            <pc:sldMk cId="114769864" sldId="306"/>
            <ac:spMk id="5" creationId="{782E94D5-4DB8-6F91-452D-05F7A60F3271}"/>
          </ac:spMkLst>
        </pc:spChg>
        <pc:spChg chg="add mod">
          <ac:chgData name="El MEGGO ismail" userId="51dbb70aa9023baf" providerId="LiveId" clId="{5AB89D91-4629-4FC8-8383-803783FAE2DC}" dt="2023-05-31T12:37:16.008" v="559" actId="1076"/>
          <ac:spMkLst>
            <pc:docMk/>
            <pc:sldMk cId="114769864" sldId="306"/>
            <ac:spMk id="6" creationId="{E9DA31BE-DC41-84F0-AE40-1D9822AE3414}"/>
          </ac:spMkLst>
        </pc:spChg>
        <pc:spChg chg="add mod">
          <ac:chgData name="El MEGGO ismail" userId="51dbb70aa9023baf" providerId="LiveId" clId="{5AB89D91-4629-4FC8-8383-803783FAE2DC}" dt="2023-05-31T12:38:59.657" v="741" actId="1036"/>
          <ac:spMkLst>
            <pc:docMk/>
            <pc:sldMk cId="114769864" sldId="306"/>
            <ac:spMk id="7" creationId="{AF053A69-BFDF-B00F-689C-527955672B1A}"/>
          </ac:spMkLst>
        </pc:spChg>
        <pc:spChg chg="add mod">
          <ac:chgData name="El MEGGO ismail" userId="51dbb70aa9023baf" providerId="LiveId" clId="{5AB89D91-4629-4FC8-8383-803783FAE2DC}" dt="2023-05-31T12:40:31.016" v="756" actId="1076"/>
          <ac:spMkLst>
            <pc:docMk/>
            <pc:sldMk cId="114769864" sldId="306"/>
            <ac:spMk id="9" creationId="{B79A690E-9B03-55FF-554F-B3F5947DB700}"/>
          </ac:spMkLst>
        </pc:spChg>
      </pc:sldChg>
      <pc:sldChg chg="modSp mod">
        <pc:chgData name="El MEGGO ismail" userId="51dbb70aa9023baf" providerId="LiveId" clId="{5AB89D91-4629-4FC8-8383-803783FAE2DC}" dt="2023-05-31T12:27:54.266" v="466" actId="20577"/>
        <pc:sldMkLst>
          <pc:docMk/>
          <pc:sldMk cId="1613598062" sldId="307"/>
        </pc:sldMkLst>
        <pc:spChg chg="mod">
          <ac:chgData name="El MEGGO ismail" userId="51dbb70aa9023baf" providerId="LiveId" clId="{5AB89D91-4629-4FC8-8383-803783FAE2DC}" dt="2023-05-31T11:41:55.872" v="5" actId="27636"/>
          <ac:spMkLst>
            <pc:docMk/>
            <pc:sldMk cId="1613598062" sldId="307"/>
            <ac:spMk id="4" creationId="{65DE74E9-AA78-46C1-845A-0B72FA8AF35E}"/>
          </ac:spMkLst>
        </pc:spChg>
        <pc:spChg chg="mod">
          <ac:chgData name="El MEGGO ismail" userId="51dbb70aa9023baf" providerId="LiveId" clId="{5AB89D91-4629-4FC8-8383-803783FAE2DC}" dt="2023-05-31T12:27:54.266" v="466" actId="20577"/>
          <ac:spMkLst>
            <pc:docMk/>
            <pc:sldMk cId="1613598062" sldId="307"/>
            <ac:spMk id="7" creationId="{05C25F72-F9A7-42F9-9720-0801ED77D4D1}"/>
          </ac:spMkLst>
        </pc:spChg>
        <pc:spChg chg="mod">
          <ac:chgData name="El MEGGO ismail" userId="51dbb70aa9023baf" providerId="LiveId" clId="{5AB89D91-4629-4FC8-8383-803783FAE2DC}" dt="2023-05-31T11:42:18.971" v="10" actId="27636"/>
          <ac:spMkLst>
            <pc:docMk/>
            <pc:sldMk cId="1613598062" sldId="307"/>
            <ac:spMk id="8" creationId="{AEEDFC2F-FF0A-4EC9-A0BB-0AA2B1E6BA4A}"/>
          </ac:spMkLst>
        </pc:spChg>
        <pc:picChg chg="mod">
          <ac:chgData name="El MEGGO ismail" userId="51dbb70aa9023baf" providerId="LiveId" clId="{5AB89D91-4629-4FC8-8383-803783FAE2DC}" dt="2023-05-31T11:42:21.209" v="11" actId="1076"/>
          <ac:picMkLst>
            <pc:docMk/>
            <pc:sldMk cId="1613598062" sldId="307"/>
            <ac:picMk id="6" creationId="{4642631A-6ABE-41EA-A308-9CF1230F1421}"/>
          </ac:picMkLst>
        </pc:picChg>
      </pc:sldChg>
      <pc:sldChg chg="modSp mod">
        <pc:chgData name="El MEGGO ismail" userId="51dbb70aa9023baf" providerId="LiveId" clId="{5AB89D91-4629-4FC8-8383-803783FAE2DC}" dt="2023-05-31T15:28:19.495" v="781" actId="20577"/>
        <pc:sldMkLst>
          <pc:docMk/>
          <pc:sldMk cId="365334912" sldId="308"/>
        </pc:sldMkLst>
        <pc:spChg chg="mod">
          <ac:chgData name="El MEGGO ismail" userId="51dbb70aa9023baf" providerId="LiveId" clId="{5AB89D91-4629-4FC8-8383-803783FAE2DC}" dt="2023-05-31T15:28:19.495" v="781" actId="20577"/>
          <ac:spMkLst>
            <pc:docMk/>
            <pc:sldMk cId="365334912" sldId="308"/>
            <ac:spMk id="4" creationId="{B0881FA9-F3B0-4912-B0E1-352094195C30}"/>
          </ac:spMkLst>
        </pc:spChg>
        <pc:spChg chg="mod">
          <ac:chgData name="El MEGGO ismail" userId="51dbb70aa9023baf" providerId="LiveId" clId="{5AB89D91-4629-4FC8-8383-803783FAE2DC}" dt="2023-05-31T11:43:01.544" v="17" actId="27636"/>
          <ac:spMkLst>
            <pc:docMk/>
            <pc:sldMk cId="365334912" sldId="308"/>
            <ac:spMk id="10" creationId="{A8C7C3A0-5E78-49C8-B8D4-F3DF62B2BC93}"/>
          </ac:spMkLst>
        </pc:spChg>
      </pc:sldChg>
      <pc:sldChg chg="modSp mod">
        <pc:chgData name="El MEGGO ismail" userId="51dbb70aa9023baf" providerId="LiveId" clId="{5AB89D91-4629-4FC8-8383-803783FAE2DC}" dt="2023-05-31T11:42:41.663" v="13" actId="20577"/>
        <pc:sldMkLst>
          <pc:docMk/>
          <pc:sldMk cId="2227882511" sldId="309"/>
        </pc:sldMkLst>
        <pc:spChg chg="mod">
          <ac:chgData name="El MEGGO ismail" userId="51dbb70aa9023baf" providerId="LiveId" clId="{5AB89D91-4629-4FC8-8383-803783FAE2DC}" dt="2023-05-31T11:42:34.855" v="12" actId="27636"/>
          <ac:spMkLst>
            <pc:docMk/>
            <pc:sldMk cId="2227882511" sldId="309"/>
            <ac:spMk id="2" creationId="{C5F2FB0B-15EC-453B-BC9B-69AD35DDCEA3}"/>
          </ac:spMkLst>
        </pc:spChg>
        <pc:spChg chg="mod">
          <ac:chgData name="El MEGGO ismail" userId="51dbb70aa9023baf" providerId="LiveId" clId="{5AB89D91-4629-4FC8-8383-803783FAE2DC}" dt="2023-05-31T11:42:41.663" v="13" actId="20577"/>
          <ac:spMkLst>
            <pc:docMk/>
            <pc:sldMk cId="2227882511" sldId="309"/>
            <ac:spMk id="3" creationId="{05408798-0DB3-46BF-880E-7BB904D700F6}"/>
          </ac:spMkLst>
        </pc:spChg>
      </pc:sldChg>
      <pc:sldChg chg="modSp mod">
        <pc:chgData name="El MEGGO ismail" userId="51dbb70aa9023baf" providerId="LiveId" clId="{5AB89D91-4629-4FC8-8383-803783FAE2DC}" dt="2023-05-31T13:24:05.794" v="761" actId="27636"/>
        <pc:sldMkLst>
          <pc:docMk/>
          <pc:sldMk cId="3584772686" sldId="311"/>
        </pc:sldMkLst>
        <pc:spChg chg="mod">
          <ac:chgData name="El MEGGO ismail" userId="51dbb70aa9023baf" providerId="LiveId" clId="{5AB89D91-4629-4FC8-8383-803783FAE2DC}" dt="2023-05-31T13:24:05.794" v="761" actId="27636"/>
          <ac:spMkLst>
            <pc:docMk/>
            <pc:sldMk cId="3584772686" sldId="311"/>
            <ac:spMk id="23" creationId="{249ACE4E-0038-4BA2-8883-8C3F73B79C44}"/>
          </ac:spMkLst>
        </pc:spChg>
      </pc:sldChg>
      <pc:sldChg chg="modSp mod">
        <pc:chgData name="El MEGGO ismail" userId="51dbb70aa9023baf" providerId="LiveId" clId="{5AB89D91-4629-4FC8-8383-803783FAE2DC}" dt="2023-05-31T12:32:08.477" v="483" actId="20577"/>
        <pc:sldMkLst>
          <pc:docMk/>
          <pc:sldMk cId="927313156" sldId="312"/>
        </pc:sldMkLst>
        <pc:spChg chg="mod">
          <ac:chgData name="El MEGGO ismail" userId="51dbb70aa9023baf" providerId="LiveId" clId="{5AB89D91-4629-4FC8-8383-803783FAE2DC}" dt="2023-05-31T12:32:04.006" v="481" actId="20577"/>
          <ac:spMkLst>
            <pc:docMk/>
            <pc:sldMk cId="927313156" sldId="312"/>
            <ac:spMk id="6" creationId="{FF777B66-94CB-491C-AC6B-BDAC98E21D57}"/>
          </ac:spMkLst>
        </pc:spChg>
        <pc:spChg chg="mod">
          <ac:chgData name="El MEGGO ismail" userId="51dbb70aa9023baf" providerId="LiveId" clId="{5AB89D91-4629-4FC8-8383-803783FAE2DC}" dt="2023-05-31T12:32:08.477" v="483" actId="20577"/>
          <ac:spMkLst>
            <pc:docMk/>
            <pc:sldMk cId="927313156" sldId="312"/>
            <ac:spMk id="22" creationId="{692474E6-3035-46B8-9C05-9B4204E8ED39}"/>
          </ac:spMkLst>
        </pc:spChg>
      </pc:sldChg>
      <pc:sldChg chg="modSp mod">
        <pc:chgData name="El MEGGO ismail" userId="51dbb70aa9023baf" providerId="LiveId" clId="{5AB89D91-4629-4FC8-8383-803783FAE2DC}" dt="2023-05-31T11:45:32.338" v="46" actId="27636"/>
        <pc:sldMkLst>
          <pc:docMk/>
          <pc:sldMk cId="2415708812" sldId="314"/>
        </pc:sldMkLst>
        <pc:spChg chg="mod">
          <ac:chgData name="El MEGGO ismail" userId="51dbb70aa9023baf" providerId="LiveId" clId="{5AB89D91-4629-4FC8-8383-803783FAE2DC}" dt="2023-05-31T11:45:32.338" v="46" actId="27636"/>
          <ac:spMkLst>
            <pc:docMk/>
            <pc:sldMk cId="2415708812" sldId="314"/>
            <ac:spMk id="2" creationId="{C5F2FB0B-15EC-453B-BC9B-69AD35DDCEA3}"/>
          </ac:spMkLst>
        </pc:spChg>
      </pc:sldChg>
      <pc:sldChg chg="modSp mod">
        <pc:chgData name="El MEGGO ismail" userId="51dbb70aa9023baf" providerId="LiveId" clId="{5AB89D91-4629-4FC8-8383-803783FAE2DC}" dt="2023-05-31T12:15:34.457" v="235" actId="27636"/>
        <pc:sldMkLst>
          <pc:docMk/>
          <pc:sldMk cId="1520675622" sldId="315"/>
        </pc:sldMkLst>
        <pc:spChg chg="mod">
          <ac:chgData name="El MEGGO ismail" userId="51dbb70aa9023baf" providerId="LiveId" clId="{5AB89D91-4629-4FC8-8383-803783FAE2DC}" dt="2023-05-31T12:15:34.457" v="235" actId="27636"/>
          <ac:spMkLst>
            <pc:docMk/>
            <pc:sldMk cId="1520675622" sldId="315"/>
            <ac:spMk id="2" creationId="{C5F2FB0B-15EC-453B-BC9B-69AD35DDCEA3}"/>
          </ac:spMkLst>
        </pc:spChg>
      </pc:sldChg>
      <pc:sldChg chg="delSp modSp mod">
        <pc:chgData name="El MEGGO ismail" userId="51dbb70aa9023baf" providerId="LiveId" clId="{5AB89D91-4629-4FC8-8383-803783FAE2DC}" dt="2023-05-31T11:56:59.530" v="139" actId="14100"/>
        <pc:sldMkLst>
          <pc:docMk/>
          <pc:sldMk cId="2261043988" sldId="316"/>
        </pc:sldMkLst>
        <pc:spChg chg="mod">
          <ac:chgData name="El MEGGO ismail" userId="51dbb70aa9023baf" providerId="LiveId" clId="{5AB89D91-4629-4FC8-8383-803783FAE2DC}" dt="2023-05-31T11:48:15.214" v="71" actId="20577"/>
          <ac:spMkLst>
            <pc:docMk/>
            <pc:sldMk cId="2261043988" sldId="316"/>
            <ac:spMk id="2" creationId="{66485278-3D07-466F-8351-667A2EBEABB8}"/>
          </ac:spMkLst>
        </pc:spChg>
        <pc:spChg chg="mod">
          <ac:chgData name="El MEGGO ismail" userId="51dbb70aa9023baf" providerId="LiveId" clId="{5AB89D91-4629-4FC8-8383-803783FAE2DC}" dt="2023-05-31T11:53:19.668" v="85" actId="18245"/>
          <ac:spMkLst>
            <pc:docMk/>
            <pc:sldMk cId="2261043988" sldId="316"/>
            <ac:spMk id="4" creationId="{5AE96631-8A9F-5BC0-EA1F-53192299AF3D}"/>
          </ac:spMkLst>
        </pc:spChg>
        <pc:spChg chg="mod">
          <ac:chgData name="El MEGGO ismail" userId="51dbb70aa9023baf" providerId="LiveId" clId="{5AB89D91-4629-4FC8-8383-803783FAE2DC}" dt="2023-05-31T11:55:53.614" v="122" actId="1035"/>
          <ac:spMkLst>
            <pc:docMk/>
            <pc:sldMk cId="2261043988" sldId="316"/>
            <ac:spMk id="5" creationId="{94EDC600-00B3-2CBA-30F7-511D40B271F2}"/>
          </ac:spMkLst>
        </pc:spChg>
        <pc:spChg chg="mod">
          <ac:chgData name="El MEGGO ismail" userId="51dbb70aa9023baf" providerId="LiveId" clId="{5AB89D91-4629-4FC8-8383-803783FAE2DC}" dt="2023-05-31T11:54:11.956" v="110" actId="404"/>
          <ac:spMkLst>
            <pc:docMk/>
            <pc:sldMk cId="2261043988" sldId="316"/>
            <ac:spMk id="7" creationId="{4076BE0C-2825-9878-E421-28F8B4FEDF8A}"/>
          </ac:spMkLst>
        </pc:spChg>
        <pc:spChg chg="mod">
          <ac:chgData name="El MEGGO ismail" userId="51dbb70aa9023baf" providerId="LiveId" clId="{5AB89D91-4629-4FC8-8383-803783FAE2DC}" dt="2023-05-31T11:56:02.035" v="134" actId="1035"/>
          <ac:spMkLst>
            <pc:docMk/>
            <pc:sldMk cId="2261043988" sldId="316"/>
            <ac:spMk id="8" creationId="{B71CD1EF-01C6-74C0-99BB-41309F89B9DA}"/>
          </ac:spMkLst>
        </pc:spChg>
        <pc:spChg chg="mod">
          <ac:chgData name="El MEGGO ismail" userId="51dbb70aa9023baf" providerId="LiveId" clId="{5AB89D91-4629-4FC8-8383-803783FAE2DC}" dt="2023-05-31T11:54:21.961" v="111" actId="20577"/>
          <ac:spMkLst>
            <pc:docMk/>
            <pc:sldMk cId="2261043988" sldId="316"/>
            <ac:spMk id="9" creationId="{4F1EECF6-C869-BDD2-1CD5-4495EF66D8C4}"/>
          </ac:spMkLst>
        </pc:spChg>
        <pc:spChg chg="mod">
          <ac:chgData name="El MEGGO ismail" userId="51dbb70aa9023baf" providerId="LiveId" clId="{5AB89D91-4629-4FC8-8383-803783FAE2DC}" dt="2023-05-31T11:55:47.665" v="119" actId="1036"/>
          <ac:spMkLst>
            <pc:docMk/>
            <pc:sldMk cId="2261043988" sldId="316"/>
            <ac:spMk id="10" creationId="{B9E72D87-C834-D1E2-FB19-611AA715642F}"/>
          </ac:spMkLst>
        </pc:spChg>
        <pc:spChg chg="mod">
          <ac:chgData name="El MEGGO ismail" userId="51dbb70aa9023baf" providerId="LiveId" clId="{5AB89D91-4629-4FC8-8383-803783FAE2DC}" dt="2023-05-31T11:56:19.117" v="135" actId="20577"/>
          <ac:spMkLst>
            <pc:docMk/>
            <pc:sldMk cId="2261043988" sldId="316"/>
            <ac:spMk id="11" creationId="{2CA0CCFE-07F0-7863-A8A9-20BAF856ECF9}"/>
          </ac:spMkLst>
        </pc:spChg>
        <pc:spChg chg="mod">
          <ac:chgData name="El MEGGO ismail" userId="51dbb70aa9023baf" providerId="LiveId" clId="{5AB89D91-4629-4FC8-8383-803783FAE2DC}" dt="2023-05-31T11:56:59.530" v="139" actId="14100"/>
          <ac:spMkLst>
            <pc:docMk/>
            <pc:sldMk cId="2261043988" sldId="316"/>
            <ac:spMk id="12" creationId="{E532A5D1-BA74-531E-BEBC-AD7CA0AD1E24}"/>
          </ac:spMkLst>
        </pc:spChg>
        <pc:grpChg chg="mod">
          <ac:chgData name="El MEGGO ismail" userId="51dbb70aa9023baf" providerId="LiveId" clId="{5AB89D91-4629-4FC8-8383-803783FAE2DC}" dt="2023-05-31T11:53:19.668" v="85" actId="18245"/>
          <ac:grpSpMkLst>
            <pc:docMk/>
            <pc:sldMk cId="2261043988" sldId="316"/>
            <ac:grpSpMk id="3" creationId="{E0B49DBB-5B66-475A-E6EA-A6630A5F06D7}"/>
          </ac:grpSpMkLst>
        </pc:grpChg>
        <pc:graphicFrameChg chg="del mod modGraphic">
          <ac:chgData name="El MEGGO ismail" userId="51dbb70aa9023baf" providerId="LiveId" clId="{5AB89D91-4629-4FC8-8383-803783FAE2DC}" dt="2023-05-31T11:53:19.668" v="85" actId="18245"/>
          <ac:graphicFrameMkLst>
            <pc:docMk/>
            <pc:sldMk cId="2261043988" sldId="316"/>
            <ac:graphicFrameMk id="14" creationId="{CEC6DA80-0404-4CED-A682-9D41A16B341E}"/>
          </ac:graphicFrameMkLst>
        </pc:graphicFrameChg>
        <pc:picChg chg="mod">
          <ac:chgData name="El MEGGO ismail" userId="51dbb70aa9023baf" providerId="LiveId" clId="{5AB89D91-4629-4FC8-8383-803783FAE2DC}" dt="2023-05-31T11:53:34.812" v="106" actId="1036"/>
          <ac:picMkLst>
            <pc:docMk/>
            <pc:sldMk cId="2261043988" sldId="316"/>
            <ac:picMk id="3074" creationId="{00000000-0000-0000-0000-000000000000}"/>
          </ac:picMkLst>
        </pc:picChg>
      </pc:sldChg>
      <pc:sldChg chg="modSp mod">
        <pc:chgData name="El MEGGO ismail" userId="51dbb70aa9023baf" providerId="LiveId" clId="{5AB89D91-4629-4FC8-8383-803783FAE2DC}" dt="2023-05-31T11:45:39.875" v="48" actId="27636"/>
        <pc:sldMkLst>
          <pc:docMk/>
          <pc:sldMk cId="1158135153" sldId="317"/>
        </pc:sldMkLst>
        <pc:spChg chg="mod">
          <ac:chgData name="El MEGGO ismail" userId="51dbb70aa9023baf" providerId="LiveId" clId="{5AB89D91-4629-4FC8-8383-803783FAE2DC}" dt="2023-05-31T11:45:39.875" v="48" actId="27636"/>
          <ac:spMkLst>
            <pc:docMk/>
            <pc:sldMk cId="1158135153" sldId="317"/>
            <ac:spMk id="2" creationId="{C5F2FB0B-15EC-453B-BC9B-69AD35DDCEA3}"/>
          </ac:spMkLst>
        </pc:spChg>
        <pc:spChg chg="mod">
          <ac:chgData name="El MEGGO ismail" userId="51dbb70aa9023baf" providerId="LiveId" clId="{5AB89D91-4629-4FC8-8383-803783FAE2DC}" dt="2023-05-31T11:45:19.346" v="44" actId="20577"/>
          <ac:spMkLst>
            <pc:docMk/>
            <pc:sldMk cId="1158135153" sldId="317"/>
            <ac:spMk id="3" creationId="{05408798-0DB3-46BF-880E-7BB904D700F6}"/>
          </ac:spMkLst>
        </pc:spChg>
      </pc:sldChg>
      <pc:sldChg chg="modSp mod">
        <pc:chgData name="El MEGGO ismail" userId="51dbb70aa9023baf" providerId="LiveId" clId="{5AB89D91-4629-4FC8-8383-803783FAE2DC}" dt="2023-05-31T11:47:44.491" v="68" actId="20577"/>
        <pc:sldMkLst>
          <pc:docMk/>
          <pc:sldMk cId="4135735678" sldId="318"/>
        </pc:sldMkLst>
        <pc:spChg chg="mod">
          <ac:chgData name="El MEGGO ismail" userId="51dbb70aa9023baf" providerId="LiveId" clId="{5AB89D91-4629-4FC8-8383-803783FAE2DC}" dt="2023-05-31T11:45:50.277" v="49" actId="20577"/>
          <ac:spMkLst>
            <pc:docMk/>
            <pc:sldMk cId="4135735678" sldId="318"/>
            <ac:spMk id="2" creationId="{66485278-3D07-466F-8351-667A2EBEABB8}"/>
          </ac:spMkLst>
        </pc:spChg>
        <pc:graphicFrameChg chg="mod">
          <ac:chgData name="El MEGGO ismail" userId="51dbb70aa9023baf" providerId="LiveId" clId="{5AB89D91-4629-4FC8-8383-803783FAE2DC}" dt="2023-05-31T11:47:44.491" v="68" actId="20577"/>
          <ac:graphicFrameMkLst>
            <pc:docMk/>
            <pc:sldMk cId="4135735678" sldId="318"/>
            <ac:graphicFrameMk id="4" creationId="{00000000-0000-0000-0000-000000000000}"/>
          </ac:graphicFrameMkLst>
        </pc:graphicFrameChg>
      </pc:sldChg>
      <pc:sldChg chg="modSp mod">
        <pc:chgData name="El MEGGO ismail" userId="51dbb70aa9023baf" providerId="LiveId" clId="{5AB89D91-4629-4FC8-8383-803783FAE2DC}" dt="2023-05-31T11:48:06.475" v="70" actId="20577"/>
        <pc:sldMkLst>
          <pc:docMk/>
          <pc:sldMk cId="1407121102" sldId="319"/>
        </pc:sldMkLst>
        <pc:spChg chg="mod">
          <ac:chgData name="El MEGGO ismail" userId="51dbb70aa9023baf" providerId="LiveId" clId="{5AB89D91-4629-4FC8-8383-803783FAE2DC}" dt="2023-05-31T11:47:55.933" v="69" actId="27636"/>
          <ac:spMkLst>
            <pc:docMk/>
            <pc:sldMk cId="1407121102" sldId="319"/>
            <ac:spMk id="2" creationId="{C5F2FB0B-15EC-453B-BC9B-69AD35DDCEA3}"/>
          </ac:spMkLst>
        </pc:spChg>
        <pc:spChg chg="mod">
          <ac:chgData name="El MEGGO ismail" userId="51dbb70aa9023baf" providerId="LiveId" clId="{5AB89D91-4629-4FC8-8383-803783FAE2DC}" dt="2023-05-31T11:48:06.475" v="70" actId="20577"/>
          <ac:spMkLst>
            <pc:docMk/>
            <pc:sldMk cId="1407121102" sldId="319"/>
            <ac:spMk id="3" creationId="{05408798-0DB3-46BF-880E-7BB904D700F6}"/>
          </ac:spMkLst>
        </pc:spChg>
      </pc:sldChg>
      <pc:sldChg chg="delSp modSp mod">
        <pc:chgData name="El MEGGO ismail" userId="51dbb70aa9023baf" providerId="LiveId" clId="{5AB89D91-4629-4FC8-8383-803783FAE2DC}" dt="2023-05-31T12:04:09.384" v="185" actId="1038"/>
        <pc:sldMkLst>
          <pc:docMk/>
          <pc:sldMk cId="50283757" sldId="320"/>
        </pc:sldMkLst>
        <pc:spChg chg="mod">
          <ac:chgData name="El MEGGO ismail" userId="51dbb70aa9023baf" providerId="LiveId" clId="{5AB89D91-4629-4FC8-8383-803783FAE2DC}" dt="2023-05-31T11:57:33.543" v="141" actId="20577"/>
          <ac:spMkLst>
            <pc:docMk/>
            <pc:sldMk cId="50283757" sldId="320"/>
            <ac:spMk id="2" creationId="{66485278-3D07-466F-8351-667A2EBEABB8}"/>
          </ac:spMkLst>
        </pc:spChg>
        <pc:spChg chg="mod">
          <ac:chgData name="El MEGGO ismail" userId="51dbb70aa9023baf" providerId="LiveId" clId="{5AB89D91-4629-4FC8-8383-803783FAE2DC}" dt="2023-05-31T11:58:20.035" v="149" actId="1036"/>
          <ac:spMkLst>
            <pc:docMk/>
            <pc:sldMk cId="50283757" sldId="320"/>
            <ac:spMk id="4" creationId="{8D83BA84-F997-11C5-BD8D-7DFB83CE7402}"/>
          </ac:spMkLst>
        </pc:spChg>
        <pc:spChg chg="mod">
          <ac:chgData name="El MEGGO ismail" userId="51dbb70aa9023baf" providerId="LiveId" clId="{5AB89D91-4629-4FC8-8383-803783FAE2DC}" dt="2023-05-31T11:59:07.292" v="168" actId="1035"/>
          <ac:spMkLst>
            <pc:docMk/>
            <pc:sldMk cId="50283757" sldId="320"/>
            <ac:spMk id="5" creationId="{13C26C15-ABD5-1A17-9EC3-F0F06BA8CE3A}"/>
          </ac:spMkLst>
        </pc:spChg>
        <pc:spChg chg="mod">
          <ac:chgData name="El MEGGO ismail" userId="51dbb70aa9023baf" providerId="LiveId" clId="{5AB89D91-4629-4FC8-8383-803783FAE2DC}" dt="2023-05-31T11:59:25.431" v="170" actId="14100"/>
          <ac:spMkLst>
            <pc:docMk/>
            <pc:sldMk cId="50283757" sldId="320"/>
            <ac:spMk id="7" creationId="{4656E4EF-C403-6DE3-DB3D-0C9281420E04}"/>
          </ac:spMkLst>
        </pc:spChg>
        <pc:spChg chg="mod">
          <ac:chgData name="El MEGGO ismail" userId="51dbb70aa9023baf" providerId="LiveId" clId="{5AB89D91-4629-4FC8-8383-803783FAE2DC}" dt="2023-05-31T12:04:05.846" v="184" actId="14100"/>
          <ac:spMkLst>
            <pc:docMk/>
            <pc:sldMk cId="50283757" sldId="320"/>
            <ac:spMk id="8" creationId="{23CC2414-FE20-0243-C3AF-AD0F928BF692}"/>
          </ac:spMkLst>
        </pc:spChg>
        <pc:spChg chg="mod">
          <ac:chgData name="El MEGGO ismail" userId="51dbb70aa9023baf" providerId="LiveId" clId="{5AB89D91-4629-4FC8-8383-803783FAE2DC}" dt="2023-05-31T12:02:05.023" v="181" actId="20577"/>
          <ac:spMkLst>
            <pc:docMk/>
            <pc:sldMk cId="50283757" sldId="320"/>
            <ac:spMk id="9" creationId="{AD5B5E2A-6B65-C38F-A112-32B0A5B90E13}"/>
          </ac:spMkLst>
        </pc:spChg>
        <pc:spChg chg="mod">
          <ac:chgData name="El MEGGO ismail" userId="51dbb70aa9023baf" providerId="LiveId" clId="{5AB89D91-4629-4FC8-8383-803783FAE2DC}" dt="2023-05-31T12:03:00.696" v="182" actId="20577"/>
          <ac:spMkLst>
            <pc:docMk/>
            <pc:sldMk cId="50283757" sldId="320"/>
            <ac:spMk id="10" creationId="{F21441A9-2EDD-40F2-3170-E4B7794E0851}"/>
          </ac:spMkLst>
        </pc:spChg>
        <pc:spChg chg="mod">
          <ac:chgData name="El MEGGO ismail" userId="51dbb70aa9023baf" providerId="LiveId" clId="{5AB89D91-4629-4FC8-8383-803783FAE2DC}" dt="2023-05-31T12:00:57.866" v="178" actId="20577"/>
          <ac:spMkLst>
            <pc:docMk/>
            <pc:sldMk cId="50283757" sldId="320"/>
            <ac:spMk id="11" creationId="{097D5589-DB26-3989-C92D-4842B724F900}"/>
          </ac:spMkLst>
        </pc:spChg>
        <pc:spChg chg="mod">
          <ac:chgData name="El MEGGO ismail" userId="51dbb70aa9023baf" providerId="LiveId" clId="{5AB89D91-4629-4FC8-8383-803783FAE2DC}" dt="2023-05-31T12:01:55.480" v="180" actId="14100"/>
          <ac:spMkLst>
            <pc:docMk/>
            <pc:sldMk cId="50283757" sldId="320"/>
            <ac:spMk id="12" creationId="{69671ECF-4A8B-B85C-8660-EB156601C984}"/>
          </ac:spMkLst>
        </pc:spChg>
        <pc:spChg chg="mod">
          <ac:chgData name="El MEGGO ismail" userId="51dbb70aa9023baf" providerId="LiveId" clId="{5AB89D91-4629-4FC8-8383-803783FAE2DC}" dt="2023-05-31T12:00:16.240" v="174" actId="20577"/>
          <ac:spMkLst>
            <pc:docMk/>
            <pc:sldMk cId="50283757" sldId="320"/>
            <ac:spMk id="13" creationId="{CBF7EFD2-C962-BA0E-7530-A7E4066FF98D}"/>
          </ac:spMkLst>
        </pc:spChg>
        <pc:spChg chg="mod">
          <ac:chgData name="El MEGGO ismail" userId="51dbb70aa9023baf" providerId="LiveId" clId="{5AB89D91-4629-4FC8-8383-803783FAE2DC}" dt="2023-05-31T12:00:44.572" v="176" actId="14100"/>
          <ac:spMkLst>
            <pc:docMk/>
            <pc:sldMk cId="50283757" sldId="320"/>
            <ac:spMk id="15" creationId="{E1702B6F-CF2B-6681-66FE-2B8B1B8EDEDA}"/>
          </ac:spMkLst>
        </pc:spChg>
        <pc:grpChg chg="mod">
          <ac:chgData name="El MEGGO ismail" userId="51dbb70aa9023baf" providerId="LiveId" clId="{5AB89D91-4629-4FC8-8383-803783FAE2DC}" dt="2023-05-31T11:57:52.658" v="144" actId="18245"/>
          <ac:grpSpMkLst>
            <pc:docMk/>
            <pc:sldMk cId="50283757" sldId="320"/>
            <ac:grpSpMk id="3" creationId="{9CB489EA-0479-CA78-49E2-D5C3A55451E4}"/>
          </ac:grpSpMkLst>
        </pc:grpChg>
        <pc:graphicFrameChg chg="del mod">
          <ac:chgData name="El MEGGO ismail" userId="51dbb70aa9023baf" providerId="LiveId" clId="{5AB89D91-4629-4FC8-8383-803783FAE2DC}" dt="2023-05-31T11:57:52.658" v="144" actId="18245"/>
          <ac:graphicFrameMkLst>
            <pc:docMk/>
            <pc:sldMk cId="50283757" sldId="320"/>
            <ac:graphicFrameMk id="14" creationId="{CEC6DA80-0404-4CED-A682-9D41A16B341E}"/>
          </ac:graphicFrameMkLst>
        </pc:graphicFrameChg>
        <pc:picChg chg="mod">
          <ac:chgData name="El MEGGO ismail" userId="51dbb70aa9023baf" providerId="LiveId" clId="{5AB89D91-4629-4FC8-8383-803783FAE2DC}" dt="2023-05-31T12:04:09.384" v="185" actId="1038"/>
          <ac:picMkLst>
            <pc:docMk/>
            <pc:sldMk cId="50283757" sldId="320"/>
            <ac:picMk id="2050" creationId="{00000000-0000-0000-0000-000000000000}"/>
          </ac:picMkLst>
        </pc:picChg>
      </pc:sldChg>
      <pc:sldChg chg="modSp mod">
        <pc:chgData name="El MEGGO ismail" userId="51dbb70aa9023baf" providerId="LiveId" clId="{5AB89D91-4629-4FC8-8383-803783FAE2DC}" dt="2023-05-31T11:57:09.846" v="140" actId="27636"/>
        <pc:sldMkLst>
          <pc:docMk/>
          <pc:sldMk cId="3552308364" sldId="321"/>
        </pc:sldMkLst>
        <pc:spChg chg="mod">
          <ac:chgData name="El MEGGO ismail" userId="51dbb70aa9023baf" providerId="LiveId" clId="{5AB89D91-4629-4FC8-8383-803783FAE2DC}" dt="2023-05-31T11:57:09.846" v="140" actId="27636"/>
          <ac:spMkLst>
            <pc:docMk/>
            <pc:sldMk cId="3552308364" sldId="321"/>
            <ac:spMk id="2" creationId="{C5F2FB0B-15EC-453B-BC9B-69AD35DDCEA3}"/>
          </ac:spMkLst>
        </pc:spChg>
      </pc:sldChg>
      <pc:sldChg chg="modSp mod">
        <pc:chgData name="El MEGGO ismail" userId="51dbb70aa9023baf" providerId="LiveId" clId="{5AB89D91-4629-4FC8-8383-803783FAE2DC}" dt="2023-05-31T12:05:44.481" v="186" actId="27636"/>
        <pc:sldMkLst>
          <pc:docMk/>
          <pc:sldMk cId="818637370" sldId="322"/>
        </pc:sldMkLst>
        <pc:spChg chg="mod">
          <ac:chgData name="El MEGGO ismail" userId="51dbb70aa9023baf" providerId="LiveId" clId="{5AB89D91-4629-4FC8-8383-803783FAE2DC}" dt="2023-05-31T12:05:44.481" v="186" actId="27636"/>
          <ac:spMkLst>
            <pc:docMk/>
            <pc:sldMk cId="818637370" sldId="322"/>
            <ac:spMk id="2" creationId="{C5F2FB0B-15EC-453B-BC9B-69AD35DDCEA3}"/>
          </ac:spMkLst>
        </pc:spChg>
      </pc:sldChg>
      <pc:sldChg chg="modSp mod">
        <pc:chgData name="El MEGGO ismail" userId="51dbb70aa9023baf" providerId="LiveId" clId="{5AB89D91-4629-4FC8-8383-803783FAE2DC}" dt="2023-05-31T12:14:00.842" v="233" actId="20577"/>
        <pc:sldMkLst>
          <pc:docMk/>
          <pc:sldMk cId="3753111856" sldId="323"/>
        </pc:sldMkLst>
        <pc:spChg chg="mod">
          <ac:chgData name="El MEGGO ismail" userId="51dbb70aa9023baf" providerId="LiveId" clId="{5AB89D91-4629-4FC8-8383-803783FAE2DC}" dt="2023-05-31T12:14:00.842" v="233" actId="20577"/>
          <ac:spMkLst>
            <pc:docMk/>
            <pc:sldMk cId="3753111856" sldId="323"/>
            <ac:spMk id="2" creationId="{66485278-3D07-466F-8351-667A2EBEABB8}"/>
          </ac:spMkLst>
        </pc:spChg>
      </pc:sldChg>
      <pc:sldChg chg="addSp delSp modSp mod setBg">
        <pc:chgData name="El MEGGO ismail" userId="51dbb70aa9023baf" providerId="LiveId" clId="{5AB89D91-4629-4FC8-8383-803783FAE2DC}" dt="2023-05-31T12:13:03.631" v="232" actId="20577"/>
        <pc:sldMkLst>
          <pc:docMk/>
          <pc:sldMk cId="2499813263" sldId="324"/>
        </pc:sldMkLst>
        <pc:spChg chg="mod">
          <ac:chgData name="El MEGGO ismail" userId="51dbb70aa9023baf" providerId="LiveId" clId="{5AB89D91-4629-4FC8-8383-803783FAE2DC}" dt="2023-05-31T12:12:45.966" v="227" actId="1076"/>
          <ac:spMkLst>
            <pc:docMk/>
            <pc:sldMk cId="2499813263" sldId="324"/>
            <ac:spMk id="2" creationId="{66485278-3D07-466F-8351-667A2EBEABB8}"/>
          </ac:spMkLst>
        </pc:spChg>
        <pc:spChg chg="mod">
          <ac:chgData name="El MEGGO ismail" userId="51dbb70aa9023baf" providerId="LiveId" clId="{5AB89D91-4629-4FC8-8383-803783FAE2DC}" dt="2023-05-31T12:13:03.631" v="232" actId="20577"/>
          <ac:spMkLst>
            <pc:docMk/>
            <pc:sldMk cId="2499813263" sldId="324"/>
            <ac:spMk id="4" creationId="{00000000-0000-0000-0000-000000000000}"/>
          </ac:spMkLst>
        </pc:spChg>
        <pc:spChg chg="mod ord">
          <ac:chgData name="El MEGGO ismail" userId="51dbb70aa9023baf" providerId="LiveId" clId="{5AB89D91-4629-4FC8-8383-803783FAE2DC}" dt="2023-05-31T12:12:27.170" v="224" actId="26606"/>
          <ac:spMkLst>
            <pc:docMk/>
            <pc:sldMk cId="2499813263" sldId="324"/>
            <ac:spMk id="6" creationId="{AB55FF1C-3CBD-419A-9DE4-7A8AA6371B6A}"/>
          </ac:spMkLst>
        </pc:spChg>
        <pc:spChg chg="add">
          <ac:chgData name="El MEGGO ismail" userId="51dbb70aa9023baf" providerId="LiveId" clId="{5AB89D91-4629-4FC8-8383-803783FAE2DC}" dt="2023-05-31T12:12:27.170" v="224" actId="26606"/>
          <ac:spMkLst>
            <pc:docMk/>
            <pc:sldMk cId="2499813263" sldId="324"/>
            <ac:spMk id="12" creationId="{327D73B4-9F5C-4A64-A179-51B9500CB8B5}"/>
          </ac:spMkLst>
        </pc:spChg>
        <pc:spChg chg="add">
          <ac:chgData name="El MEGGO ismail" userId="51dbb70aa9023baf" providerId="LiveId" clId="{5AB89D91-4629-4FC8-8383-803783FAE2DC}" dt="2023-05-31T12:12:27.170" v="224" actId="26606"/>
          <ac:spMkLst>
            <pc:docMk/>
            <pc:sldMk cId="2499813263" sldId="324"/>
            <ac:spMk id="14" creationId="{C1F06963-6374-4B48-844F-071A9BAAAE02}"/>
          </ac:spMkLst>
        </pc:spChg>
        <pc:spChg chg="add">
          <ac:chgData name="El MEGGO ismail" userId="51dbb70aa9023baf" providerId="LiveId" clId="{5AB89D91-4629-4FC8-8383-803783FAE2DC}" dt="2023-05-31T12:12:27.170" v="224" actId="26606"/>
          <ac:spMkLst>
            <pc:docMk/>
            <pc:sldMk cId="2499813263" sldId="324"/>
            <ac:spMk id="16" creationId="{6CB927A4-E432-4310-9CD5-E89FF5063179}"/>
          </ac:spMkLst>
        </pc:spChg>
        <pc:spChg chg="add">
          <ac:chgData name="El MEGGO ismail" userId="51dbb70aa9023baf" providerId="LiveId" clId="{5AB89D91-4629-4FC8-8383-803783FAE2DC}" dt="2023-05-31T12:12:27.170" v="224" actId="26606"/>
          <ac:spMkLst>
            <pc:docMk/>
            <pc:sldMk cId="2499813263" sldId="324"/>
            <ac:spMk id="18" creationId="{1453BF6C-B012-48B7-B4E8-6D7AC7C27D02}"/>
          </ac:spMkLst>
        </pc:spChg>
        <pc:spChg chg="add">
          <ac:chgData name="El MEGGO ismail" userId="51dbb70aa9023baf" providerId="LiveId" clId="{5AB89D91-4629-4FC8-8383-803783FAE2DC}" dt="2023-05-31T12:12:27.170" v="224" actId="26606"/>
          <ac:spMkLst>
            <pc:docMk/>
            <pc:sldMk cId="2499813263" sldId="324"/>
            <ac:spMk id="20" creationId="{E3020543-B24B-4EC4-8FFC-8DD88EEA91A8}"/>
          </ac:spMkLst>
        </pc:spChg>
        <pc:picChg chg="mod">
          <ac:chgData name="El MEGGO ismail" userId="51dbb70aa9023baf" providerId="LiveId" clId="{5AB89D91-4629-4FC8-8383-803783FAE2DC}" dt="2023-05-31T12:12:27.170" v="224" actId="26606"/>
          <ac:picMkLst>
            <pc:docMk/>
            <pc:sldMk cId="2499813263" sldId="324"/>
            <ac:picMk id="7" creationId="{00000000-0000-0000-0000-000000000000}"/>
          </ac:picMkLst>
        </pc:picChg>
        <pc:picChg chg="del">
          <ac:chgData name="El MEGGO ismail" userId="51dbb70aa9023baf" providerId="LiveId" clId="{5AB89D91-4629-4FC8-8383-803783FAE2DC}" dt="2023-05-31T12:12:03.061" v="221" actId="478"/>
          <ac:picMkLst>
            <pc:docMk/>
            <pc:sldMk cId="2499813263" sldId="324"/>
            <ac:picMk id="3074" creationId="{00000000-0000-0000-0000-000000000000}"/>
          </ac:picMkLst>
        </pc:picChg>
        <pc:cxnChg chg="add">
          <ac:chgData name="El MEGGO ismail" userId="51dbb70aa9023baf" providerId="LiveId" clId="{5AB89D91-4629-4FC8-8383-803783FAE2DC}" dt="2023-05-31T12:12:27.170" v="224" actId="26606"/>
          <ac:cxnSpMkLst>
            <pc:docMk/>
            <pc:sldMk cId="2499813263" sldId="324"/>
            <ac:cxnSpMk id="22" creationId="{C49DA8F6-BCC1-4447-B54C-57856834B94B}"/>
          </ac:cxnSpMkLst>
        </pc:cxnChg>
      </pc:sldChg>
      <pc:sldChg chg="modSp mod">
        <pc:chgData name="El MEGGO ismail" userId="51dbb70aa9023baf" providerId="LiveId" clId="{5AB89D91-4629-4FC8-8383-803783FAE2DC}" dt="2023-05-31T12:31:53.004" v="480" actId="27636"/>
        <pc:sldMkLst>
          <pc:docMk/>
          <pc:sldMk cId="3733853148" sldId="325"/>
        </pc:sldMkLst>
        <pc:spChg chg="mod">
          <ac:chgData name="El MEGGO ismail" userId="51dbb70aa9023baf" providerId="LiveId" clId="{5AB89D91-4629-4FC8-8383-803783FAE2DC}" dt="2023-05-31T12:31:53.004" v="480" actId="27636"/>
          <ac:spMkLst>
            <pc:docMk/>
            <pc:sldMk cId="3733853148" sldId="325"/>
            <ac:spMk id="4" creationId="{00000000-0000-0000-0000-000000000000}"/>
          </ac:spMkLst>
        </pc:spChg>
      </pc:sldChg>
      <pc:sldChg chg="modSp mod">
        <pc:chgData name="El MEGGO ismail" userId="51dbb70aa9023baf" providerId="LiveId" clId="{5AB89D91-4629-4FC8-8383-803783FAE2DC}" dt="2023-05-31T12:15:22.214" v="234" actId="20577"/>
        <pc:sldMkLst>
          <pc:docMk/>
          <pc:sldMk cId="495515701" sldId="326"/>
        </pc:sldMkLst>
        <pc:spChg chg="mod">
          <ac:chgData name="El MEGGO ismail" userId="51dbb70aa9023baf" providerId="LiveId" clId="{5AB89D91-4629-4FC8-8383-803783FAE2DC}" dt="2023-05-31T12:15:22.214" v="234" actId="20577"/>
          <ac:spMkLst>
            <pc:docMk/>
            <pc:sldMk cId="495515701" sldId="326"/>
            <ac:spMk id="2" creationId="{66485278-3D07-466F-8351-667A2EBEABB8}"/>
          </ac:spMkLst>
        </pc:spChg>
      </pc:sldChg>
      <pc:sldChg chg="modSp mod">
        <pc:chgData name="El MEGGO ismail" userId="51dbb70aa9023baf" providerId="LiveId" clId="{5AB89D91-4629-4FC8-8383-803783FAE2DC}" dt="2023-05-31T12:30:02.250" v="478" actId="20577"/>
        <pc:sldMkLst>
          <pc:docMk/>
          <pc:sldMk cId="2709288602" sldId="328"/>
        </pc:sldMkLst>
        <pc:spChg chg="mod">
          <ac:chgData name="El MEGGO ismail" userId="51dbb70aa9023baf" providerId="LiveId" clId="{5AB89D91-4629-4FC8-8383-803783FAE2DC}" dt="2023-05-31T12:30:02.250" v="478" actId="20577"/>
          <ac:spMkLst>
            <pc:docMk/>
            <pc:sldMk cId="2709288602" sldId="328"/>
            <ac:spMk id="2" creationId="{5825DC0D-1918-5589-06C3-3D87C5A45F34}"/>
          </ac:spMkLst>
        </pc:spChg>
        <pc:spChg chg="mod">
          <ac:chgData name="El MEGGO ismail" userId="51dbb70aa9023baf" providerId="LiveId" clId="{5AB89D91-4629-4FC8-8383-803783FAE2DC}" dt="2023-05-31T12:28:37.961" v="470" actId="27636"/>
          <ac:spMkLst>
            <pc:docMk/>
            <pc:sldMk cId="2709288602" sldId="328"/>
            <ac:spMk id="3" creationId="{D6316371-FDA3-622B-56D3-06D496F5F5EE}"/>
          </ac:spMkLst>
        </pc:spChg>
      </pc:sldChg>
      <pc:sldChg chg="modSp mod">
        <pc:chgData name="El MEGGO ismail" userId="51dbb70aa9023baf" providerId="LiveId" clId="{5AB89D91-4629-4FC8-8383-803783FAE2DC}" dt="2023-05-31T12:27:35.127" v="464" actId="20577"/>
        <pc:sldMkLst>
          <pc:docMk/>
          <pc:sldMk cId="1940115488" sldId="329"/>
        </pc:sldMkLst>
        <pc:spChg chg="mod">
          <ac:chgData name="El MEGGO ismail" userId="51dbb70aa9023baf" providerId="LiveId" clId="{5AB89D91-4629-4FC8-8383-803783FAE2DC}" dt="2023-05-31T12:27:35.127" v="464" actId="20577"/>
          <ac:spMkLst>
            <pc:docMk/>
            <pc:sldMk cId="1940115488" sldId="329"/>
            <ac:spMk id="2" creationId="{3513C19E-30B9-5890-C2EF-CCB4F50D10F6}"/>
          </ac:spMkLst>
        </pc:spChg>
        <pc:spChg chg="mod">
          <ac:chgData name="El MEGGO ismail" userId="51dbb70aa9023baf" providerId="LiveId" clId="{5AB89D91-4629-4FC8-8383-803783FAE2DC}" dt="2023-05-31T12:23:31.274" v="426" actId="27636"/>
          <ac:spMkLst>
            <pc:docMk/>
            <pc:sldMk cId="1940115488" sldId="329"/>
            <ac:spMk id="3" creationId="{8105C59D-5B5A-FE34-B763-7248070EF166}"/>
          </ac:spMkLst>
        </pc:spChg>
        <pc:picChg chg="mod">
          <ac:chgData name="El MEGGO ismail" userId="51dbb70aa9023baf" providerId="LiveId" clId="{5AB89D91-4629-4FC8-8383-803783FAE2DC}" dt="2023-05-31T12:25:44.852" v="462" actId="1037"/>
          <ac:picMkLst>
            <pc:docMk/>
            <pc:sldMk cId="1940115488" sldId="329"/>
            <ac:picMk id="1026" creationId="{8D34C6F9-49A1-F171-FF23-CF38F3BB978A}"/>
          </ac:picMkLst>
        </pc:picChg>
      </pc:sldChg>
      <pc:sldChg chg="modSp mod">
        <pc:chgData name="El MEGGO ismail" userId="51dbb70aa9023baf" providerId="LiveId" clId="{5AB89D91-4629-4FC8-8383-803783FAE2DC}" dt="2023-05-31T12:23:36.589" v="427" actId="20577"/>
        <pc:sldMkLst>
          <pc:docMk/>
          <pc:sldMk cId="3831228431" sldId="331"/>
        </pc:sldMkLst>
        <pc:spChg chg="mod">
          <ac:chgData name="El MEGGO ismail" userId="51dbb70aa9023baf" providerId="LiveId" clId="{5AB89D91-4629-4FC8-8383-803783FAE2DC}" dt="2023-05-31T12:23:11.492" v="423" actId="27636"/>
          <ac:spMkLst>
            <pc:docMk/>
            <pc:sldMk cId="3831228431" sldId="331"/>
            <ac:spMk id="2" creationId="{C5F2FB0B-15EC-453B-BC9B-69AD35DDCEA3}"/>
          </ac:spMkLst>
        </pc:spChg>
        <pc:spChg chg="mod">
          <ac:chgData name="El MEGGO ismail" userId="51dbb70aa9023baf" providerId="LiveId" clId="{5AB89D91-4629-4FC8-8383-803783FAE2DC}" dt="2023-05-31T12:23:36.589" v="427" actId="20577"/>
          <ac:spMkLst>
            <pc:docMk/>
            <pc:sldMk cId="3831228431" sldId="331"/>
            <ac:spMk id="3" creationId="{05408798-0DB3-46BF-880E-7BB904D700F6}"/>
          </ac:spMkLst>
        </pc:spChg>
      </pc:sldChg>
      <pc:sldChg chg="modSp mod">
        <pc:chgData name="El MEGGO ismail" userId="51dbb70aa9023baf" providerId="LiveId" clId="{5AB89D91-4629-4FC8-8383-803783FAE2DC}" dt="2023-05-31T12:28:21.803" v="467" actId="27636"/>
        <pc:sldMkLst>
          <pc:docMk/>
          <pc:sldMk cId="3281663880" sldId="332"/>
        </pc:sldMkLst>
        <pc:spChg chg="mod">
          <ac:chgData name="El MEGGO ismail" userId="51dbb70aa9023baf" providerId="LiveId" clId="{5AB89D91-4629-4FC8-8383-803783FAE2DC}" dt="2023-05-31T12:28:21.803" v="467" actId="27636"/>
          <ac:spMkLst>
            <pc:docMk/>
            <pc:sldMk cId="3281663880" sldId="332"/>
            <ac:spMk id="2" creationId="{C5F2FB0B-15EC-453B-BC9B-69AD35DDCEA3}"/>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7.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BFC672-4BC7-4FFE-8A5A-9F8225D57BCA}" type="doc">
      <dgm:prSet loTypeId="urn:microsoft.com/office/officeart/2005/8/layout/radial5" loCatId="relationship" qsTypeId="urn:microsoft.com/office/officeart/2005/8/quickstyle/simple1" qsCatId="simple" csTypeId="urn:microsoft.com/office/officeart/2005/8/colors/accent0_2" csCatId="mainScheme" phldr="1"/>
      <dgm:spPr/>
      <dgm:t>
        <a:bodyPr/>
        <a:lstStyle/>
        <a:p>
          <a:endParaRPr lang="fr-FR"/>
        </a:p>
      </dgm:t>
    </dgm:pt>
    <dgm:pt modelId="{FC1087F4-AA7B-412B-A0F4-93C29AA61956}">
      <dgm:prSet phldrT="[Texte]"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fr-FR" sz="1400" b="1" dirty="0"/>
            <a:t>Déchets numériques</a:t>
          </a:r>
        </a:p>
      </dgm:t>
    </dgm:pt>
    <dgm:pt modelId="{38149FA6-9F40-4626-8534-32FA19E67DF8}" type="parTrans" cxnId="{E0DD2A5C-4169-43A3-8077-8319648B27C5}">
      <dgm:prSet/>
      <dgm:spPr/>
      <dgm:t>
        <a:bodyPr/>
        <a:lstStyle/>
        <a:p>
          <a:endParaRPr lang="fr-FR"/>
        </a:p>
      </dgm:t>
    </dgm:pt>
    <dgm:pt modelId="{CD1BFB86-C1A3-4E9B-977A-3CFDA1889148}" type="sibTrans" cxnId="{E0DD2A5C-4169-43A3-8077-8319648B27C5}">
      <dgm:prSet/>
      <dgm:spPr/>
      <dgm:t>
        <a:bodyPr/>
        <a:lstStyle/>
        <a:p>
          <a:endParaRPr lang="fr-FR"/>
        </a:p>
      </dgm:t>
    </dgm:pt>
    <dgm:pt modelId="{5233111B-40E9-4B1F-87D7-20D7EFB87D54}">
      <dgm:prSet phldrT="[Texte]"/>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33579" t="5932" r="-44183" b="-5932"/>
          </a:stretch>
        </a:blipFill>
      </dgm:spPr>
      <dgm:t>
        <a:bodyPr/>
        <a:lstStyle/>
        <a:p>
          <a:endParaRPr lang="fr-FR" dirty="0"/>
        </a:p>
      </dgm:t>
    </dgm:pt>
    <dgm:pt modelId="{659A5FD3-685D-4BD1-9396-3B7C0FE7256D}" type="parTrans" cxnId="{AD270737-AB09-4264-8438-7B7A62998D82}">
      <dgm:prSet/>
      <dgm:spPr/>
      <dgm:t>
        <a:bodyPr/>
        <a:lstStyle/>
        <a:p>
          <a:endParaRPr lang="fr-FR"/>
        </a:p>
      </dgm:t>
    </dgm:pt>
    <dgm:pt modelId="{EBFA2291-CD6B-4769-A2D7-51F392428FB5}" type="sibTrans" cxnId="{AD270737-AB09-4264-8438-7B7A62998D82}">
      <dgm:prSet/>
      <dgm:spPr/>
      <dgm:t>
        <a:bodyPr/>
        <a:lstStyle/>
        <a:p>
          <a:endParaRPr lang="fr-FR"/>
        </a:p>
      </dgm:t>
    </dgm:pt>
    <dgm:pt modelId="{1324943D-897C-4B7F-9D60-FFA2EB050668}">
      <dgm:prSet phldrT="[Texte]"/>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l="12528" t="20733" r="-11558" b="-3135"/>
          </a:stretch>
        </a:blipFill>
      </dgm:spPr>
      <dgm:t>
        <a:bodyPr/>
        <a:lstStyle/>
        <a:p>
          <a:endParaRPr lang="fr-FR" dirty="0"/>
        </a:p>
      </dgm:t>
    </dgm:pt>
    <dgm:pt modelId="{A6742CDD-7EAD-4F4D-A45E-D67C2DEFE4C0}" type="parTrans" cxnId="{E01C07DF-C613-4002-AC19-8559293790D2}">
      <dgm:prSet/>
      <dgm:spPr/>
      <dgm:t>
        <a:bodyPr/>
        <a:lstStyle/>
        <a:p>
          <a:endParaRPr lang="fr-FR"/>
        </a:p>
      </dgm:t>
    </dgm:pt>
    <dgm:pt modelId="{0C0C21E0-08AB-4265-86B9-FF6FA335E2BA}" type="sibTrans" cxnId="{E01C07DF-C613-4002-AC19-8559293790D2}">
      <dgm:prSet/>
      <dgm:spPr/>
      <dgm:t>
        <a:bodyPr/>
        <a:lstStyle/>
        <a:p>
          <a:endParaRPr lang="fr-FR"/>
        </a:p>
      </dgm:t>
    </dgm:pt>
    <dgm:pt modelId="{51636F9E-8640-44E6-9BAF-1563E0F709E0}">
      <dgm:prSet phldrT="[Texte]"/>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fr-FR" dirty="0"/>
        </a:p>
      </dgm:t>
    </dgm:pt>
    <dgm:pt modelId="{F71648D4-D8DC-49C5-8574-DDED35555130}" type="parTrans" cxnId="{F2A4ECE9-61A4-4041-AF00-50012CC57282}">
      <dgm:prSet/>
      <dgm:spPr/>
      <dgm:t>
        <a:bodyPr/>
        <a:lstStyle/>
        <a:p>
          <a:endParaRPr lang="fr-FR"/>
        </a:p>
      </dgm:t>
    </dgm:pt>
    <dgm:pt modelId="{2409FF26-6AB6-46A3-A648-E9861E74C10D}" type="sibTrans" cxnId="{F2A4ECE9-61A4-4041-AF00-50012CC57282}">
      <dgm:prSet/>
      <dgm:spPr/>
      <dgm:t>
        <a:bodyPr/>
        <a:lstStyle/>
        <a:p>
          <a:endParaRPr lang="fr-FR"/>
        </a:p>
      </dgm:t>
    </dgm:pt>
    <dgm:pt modelId="{EFD18B5D-F27C-4A07-ABA4-BF2DF5C6AD40}">
      <dgm:prSet phldrT="[Texte]"/>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fr-FR" dirty="0"/>
        </a:p>
      </dgm:t>
    </dgm:pt>
    <dgm:pt modelId="{B716E5B9-8E6B-4ECB-9857-34A60DC055A4}" type="parTrans" cxnId="{B11593DA-4ED0-4C86-83DD-CE53D2B7A9C8}">
      <dgm:prSet/>
      <dgm:spPr/>
      <dgm:t>
        <a:bodyPr/>
        <a:lstStyle/>
        <a:p>
          <a:endParaRPr lang="fr-FR"/>
        </a:p>
      </dgm:t>
    </dgm:pt>
    <dgm:pt modelId="{8CDF0F89-FF2B-47F8-B66B-44BAB2C5E593}" type="sibTrans" cxnId="{B11593DA-4ED0-4C86-83DD-CE53D2B7A9C8}">
      <dgm:prSet/>
      <dgm:spPr/>
      <dgm:t>
        <a:bodyPr/>
        <a:lstStyle/>
        <a:p>
          <a:endParaRPr lang="fr-FR"/>
        </a:p>
      </dgm:t>
    </dgm:pt>
    <dgm:pt modelId="{A7B9F4F8-2458-4BEF-B08D-E0F43844081E}">
      <dgm:prSet phldrT="[Texte]"/>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l="-46877" t="778" r="-44204"/>
          </a:stretch>
        </a:blipFill>
      </dgm:spPr>
      <dgm:t>
        <a:bodyPr/>
        <a:lstStyle/>
        <a:p>
          <a:endParaRPr lang="fr-FR" dirty="0"/>
        </a:p>
      </dgm:t>
    </dgm:pt>
    <dgm:pt modelId="{DF5A69AB-F53F-412E-9195-50D78B69B2F9}" type="parTrans" cxnId="{78D0F7BE-9E54-4125-A8BA-516FF1BDD980}">
      <dgm:prSet/>
      <dgm:spPr/>
      <dgm:t>
        <a:bodyPr/>
        <a:lstStyle/>
        <a:p>
          <a:endParaRPr lang="fr-FR"/>
        </a:p>
      </dgm:t>
    </dgm:pt>
    <dgm:pt modelId="{05585FDF-E1D1-4046-8969-6203571C0DF8}" type="sibTrans" cxnId="{78D0F7BE-9E54-4125-A8BA-516FF1BDD980}">
      <dgm:prSet/>
      <dgm:spPr/>
      <dgm:t>
        <a:bodyPr/>
        <a:lstStyle/>
        <a:p>
          <a:endParaRPr lang="fr-FR"/>
        </a:p>
      </dgm:t>
    </dgm:pt>
    <dgm:pt modelId="{E0960E23-208E-4C9C-99B2-8D78E551BB46}">
      <dgm:prSet phldrT="[Texte]"/>
      <dgm:spPr>
        <a:blipFill rotWithShape="0">
          <a:blip xmlns:r="http://schemas.openxmlformats.org/officeDocument/2006/relationships" r:embed="rId6"/>
          <a:stretch>
            <a:fillRect/>
          </a:stretch>
        </a:blipFill>
      </dgm:spPr>
      <dgm:t>
        <a:bodyPr/>
        <a:lstStyle/>
        <a:p>
          <a:endParaRPr lang="fr-FR" dirty="0"/>
        </a:p>
      </dgm:t>
    </dgm:pt>
    <dgm:pt modelId="{BA3FF143-A6DE-40DA-8923-D93F92941477}" type="parTrans" cxnId="{9A621F59-008C-4FF3-B514-A26FC5E1D1D4}">
      <dgm:prSet/>
      <dgm:spPr/>
      <dgm:t>
        <a:bodyPr/>
        <a:lstStyle/>
        <a:p>
          <a:endParaRPr lang="fr-FR"/>
        </a:p>
      </dgm:t>
    </dgm:pt>
    <dgm:pt modelId="{917F20A5-6F56-4916-9C84-861F4BA8D998}" type="sibTrans" cxnId="{9A621F59-008C-4FF3-B514-A26FC5E1D1D4}">
      <dgm:prSet/>
      <dgm:spPr/>
      <dgm:t>
        <a:bodyPr/>
        <a:lstStyle/>
        <a:p>
          <a:endParaRPr lang="fr-FR"/>
        </a:p>
      </dgm:t>
    </dgm:pt>
    <dgm:pt modelId="{CF7DF07B-01F0-4117-94A8-03AB9E1C87CB}">
      <dgm:prSet phldrT="[Texte]"/>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l="14680" t="8144" r="13412" b="-2382"/>
          </a:stretch>
        </a:blipFill>
      </dgm:spPr>
      <dgm:t>
        <a:bodyPr/>
        <a:lstStyle/>
        <a:p>
          <a:endParaRPr lang="fr-FR" dirty="0"/>
        </a:p>
      </dgm:t>
    </dgm:pt>
    <dgm:pt modelId="{4E02B5A2-2F21-458D-B00F-92627189BCA9}" type="parTrans" cxnId="{62EA3171-1893-4896-9207-ACB3A549C776}">
      <dgm:prSet/>
      <dgm:spPr/>
      <dgm:t>
        <a:bodyPr/>
        <a:lstStyle/>
        <a:p>
          <a:endParaRPr lang="fr-FR"/>
        </a:p>
      </dgm:t>
    </dgm:pt>
    <dgm:pt modelId="{E28B3EBD-49C6-41AC-8786-C51B31E322F1}" type="sibTrans" cxnId="{62EA3171-1893-4896-9207-ACB3A549C776}">
      <dgm:prSet/>
      <dgm:spPr/>
      <dgm:t>
        <a:bodyPr/>
        <a:lstStyle/>
        <a:p>
          <a:endParaRPr lang="fr-FR"/>
        </a:p>
      </dgm:t>
    </dgm:pt>
    <dgm:pt modelId="{B8575B43-CC95-44AB-8CF5-4CF09EB070BA}" type="pres">
      <dgm:prSet presAssocID="{2BBFC672-4BC7-4FFE-8A5A-9F8225D57BCA}" presName="Name0" presStyleCnt="0">
        <dgm:presLayoutVars>
          <dgm:chMax val="1"/>
          <dgm:dir/>
          <dgm:animLvl val="ctr"/>
          <dgm:resizeHandles val="exact"/>
        </dgm:presLayoutVars>
      </dgm:prSet>
      <dgm:spPr/>
    </dgm:pt>
    <dgm:pt modelId="{4A76AD0C-B5A0-4DBD-AA7E-9878314F482B}" type="pres">
      <dgm:prSet presAssocID="{FC1087F4-AA7B-412B-A0F4-93C29AA61956}" presName="centerShape" presStyleLbl="node0" presStyleIdx="0" presStyleCnt="1" custScaleX="118967" custScaleY="105506"/>
      <dgm:spPr/>
    </dgm:pt>
    <dgm:pt modelId="{B727ADE0-E5ED-4AC2-BDEA-26192482768E}" type="pres">
      <dgm:prSet presAssocID="{659A5FD3-685D-4BD1-9396-3B7C0FE7256D}" presName="parTrans" presStyleLbl="sibTrans2D1" presStyleIdx="0" presStyleCnt="7"/>
      <dgm:spPr/>
    </dgm:pt>
    <dgm:pt modelId="{FC88A116-B53F-4A78-9BFF-476A25B7782B}" type="pres">
      <dgm:prSet presAssocID="{659A5FD3-685D-4BD1-9396-3B7C0FE7256D}" presName="connectorText" presStyleLbl="sibTrans2D1" presStyleIdx="0" presStyleCnt="7"/>
      <dgm:spPr/>
    </dgm:pt>
    <dgm:pt modelId="{D537C461-156B-4A83-BFB9-6BABEC0D0FD8}" type="pres">
      <dgm:prSet presAssocID="{5233111B-40E9-4B1F-87D7-20D7EFB87D54}" presName="node" presStyleLbl="node1" presStyleIdx="0" presStyleCnt="7">
        <dgm:presLayoutVars>
          <dgm:bulletEnabled val="1"/>
        </dgm:presLayoutVars>
      </dgm:prSet>
      <dgm:spPr/>
    </dgm:pt>
    <dgm:pt modelId="{813F34E1-4DA8-4F70-9984-DE1143A7903C}" type="pres">
      <dgm:prSet presAssocID="{A6742CDD-7EAD-4F4D-A45E-D67C2DEFE4C0}" presName="parTrans" presStyleLbl="sibTrans2D1" presStyleIdx="1" presStyleCnt="7"/>
      <dgm:spPr/>
    </dgm:pt>
    <dgm:pt modelId="{56523651-219E-4139-A646-5ACD40295ADA}" type="pres">
      <dgm:prSet presAssocID="{A6742CDD-7EAD-4F4D-A45E-D67C2DEFE4C0}" presName="connectorText" presStyleLbl="sibTrans2D1" presStyleIdx="1" presStyleCnt="7"/>
      <dgm:spPr/>
    </dgm:pt>
    <dgm:pt modelId="{A036B8CC-112A-4129-ADD0-091B1C98B907}" type="pres">
      <dgm:prSet presAssocID="{1324943D-897C-4B7F-9D60-FFA2EB050668}" presName="node" presStyleLbl="node1" presStyleIdx="1" presStyleCnt="7">
        <dgm:presLayoutVars>
          <dgm:bulletEnabled val="1"/>
        </dgm:presLayoutVars>
      </dgm:prSet>
      <dgm:spPr/>
    </dgm:pt>
    <dgm:pt modelId="{8BE75F2D-75AB-4A7E-BE26-73442C1CF1E5}" type="pres">
      <dgm:prSet presAssocID="{F71648D4-D8DC-49C5-8574-DDED35555130}" presName="parTrans" presStyleLbl="sibTrans2D1" presStyleIdx="2" presStyleCnt="7"/>
      <dgm:spPr/>
    </dgm:pt>
    <dgm:pt modelId="{4C728111-1783-475F-9164-F0FC5054D87D}" type="pres">
      <dgm:prSet presAssocID="{F71648D4-D8DC-49C5-8574-DDED35555130}" presName="connectorText" presStyleLbl="sibTrans2D1" presStyleIdx="2" presStyleCnt="7"/>
      <dgm:spPr/>
    </dgm:pt>
    <dgm:pt modelId="{D8967BE0-6591-45F4-815C-CA383EADBF16}" type="pres">
      <dgm:prSet presAssocID="{51636F9E-8640-44E6-9BAF-1563E0F709E0}" presName="node" presStyleLbl="node1" presStyleIdx="2" presStyleCnt="7">
        <dgm:presLayoutVars>
          <dgm:bulletEnabled val="1"/>
        </dgm:presLayoutVars>
      </dgm:prSet>
      <dgm:spPr/>
    </dgm:pt>
    <dgm:pt modelId="{6EFABB67-6E13-4140-BCAC-D3489A3CD6A2}" type="pres">
      <dgm:prSet presAssocID="{B716E5B9-8E6B-4ECB-9857-34A60DC055A4}" presName="parTrans" presStyleLbl="sibTrans2D1" presStyleIdx="3" presStyleCnt="7"/>
      <dgm:spPr/>
    </dgm:pt>
    <dgm:pt modelId="{D8D6AB6E-F917-4031-B560-9C99C84D6045}" type="pres">
      <dgm:prSet presAssocID="{B716E5B9-8E6B-4ECB-9857-34A60DC055A4}" presName="connectorText" presStyleLbl="sibTrans2D1" presStyleIdx="3" presStyleCnt="7"/>
      <dgm:spPr/>
    </dgm:pt>
    <dgm:pt modelId="{5F566FC5-A2F5-42CB-AA4B-2F9D136A1BA4}" type="pres">
      <dgm:prSet presAssocID="{EFD18B5D-F27C-4A07-ABA4-BF2DF5C6AD40}" presName="node" presStyleLbl="node1" presStyleIdx="3" presStyleCnt="7">
        <dgm:presLayoutVars>
          <dgm:bulletEnabled val="1"/>
        </dgm:presLayoutVars>
      </dgm:prSet>
      <dgm:spPr/>
    </dgm:pt>
    <dgm:pt modelId="{B33DFAA1-FF3B-4D32-ADB7-D390432A640D}" type="pres">
      <dgm:prSet presAssocID="{BA3FF143-A6DE-40DA-8923-D93F92941477}" presName="parTrans" presStyleLbl="sibTrans2D1" presStyleIdx="4" presStyleCnt="7"/>
      <dgm:spPr/>
    </dgm:pt>
    <dgm:pt modelId="{4E323F78-61B6-4CDF-AD5C-975C72EDC7A8}" type="pres">
      <dgm:prSet presAssocID="{BA3FF143-A6DE-40DA-8923-D93F92941477}" presName="connectorText" presStyleLbl="sibTrans2D1" presStyleIdx="4" presStyleCnt="7"/>
      <dgm:spPr/>
    </dgm:pt>
    <dgm:pt modelId="{0C717A5B-5112-4DC2-980F-FF85E96F534C}" type="pres">
      <dgm:prSet presAssocID="{E0960E23-208E-4C9C-99B2-8D78E551BB46}" presName="node" presStyleLbl="node1" presStyleIdx="4" presStyleCnt="7">
        <dgm:presLayoutVars>
          <dgm:bulletEnabled val="1"/>
        </dgm:presLayoutVars>
      </dgm:prSet>
      <dgm:spPr/>
    </dgm:pt>
    <dgm:pt modelId="{037DF8CE-EA8E-412A-AF90-72F4B7FF9FBF}" type="pres">
      <dgm:prSet presAssocID="{4E02B5A2-2F21-458D-B00F-92627189BCA9}" presName="parTrans" presStyleLbl="sibTrans2D1" presStyleIdx="5" presStyleCnt="7"/>
      <dgm:spPr/>
    </dgm:pt>
    <dgm:pt modelId="{039166DE-8990-4669-8E72-CBC7D755B04A}" type="pres">
      <dgm:prSet presAssocID="{4E02B5A2-2F21-458D-B00F-92627189BCA9}" presName="connectorText" presStyleLbl="sibTrans2D1" presStyleIdx="5" presStyleCnt="7"/>
      <dgm:spPr/>
    </dgm:pt>
    <dgm:pt modelId="{DE62C886-7695-44A9-ACBF-0A7ED1B6D3CA}" type="pres">
      <dgm:prSet presAssocID="{CF7DF07B-01F0-4117-94A8-03AB9E1C87CB}" presName="node" presStyleLbl="node1" presStyleIdx="5" presStyleCnt="7">
        <dgm:presLayoutVars>
          <dgm:bulletEnabled val="1"/>
        </dgm:presLayoutVars>
      </dgm:prSet>
      <dgm:spPr/>
    </dgm:pt>
    <dgm:pt modelId="{32057740-D150-47E9-92D9-B882E1CE35C2}" type="pres">
      <dgm:prSet presAssocID="{DF5A69AB-F53F-412E-9195-50D78B69B2F9}" presName="parTrans" presStyleLbl="sibTrans2D1" presStyleIdx="6" presStyleCnt="7"/>
      <dgm:spPr/>
    </dgm:pt>
    <dgm:pt modelId="{29D60562-00AC-496B-95E1-B59E7CD9B855}" type="pres">
      <dgm:prSet presAssocID="{DF5A69AB-F53F-412E-9195-50D78B69B2F9}" presName="connectorText" presStyleLbl="sibTrans2D1" presStyleIdx="6" presStyleCnt="7"/>
      <dgm:spPr/>
    </dgm:pt>
    <dgm:pt modelId="{128BD249-0CB5-4657-A7C2-5F27FDD56855}" type="pres">
      <dgm:prSet presAssocID="{A7B9F4F8-2458-4BEF-B08D-E0F43844081E}" presName="node" presStyleLbl="node1" presStyleIdx="6" presStyleCnt="7">
        <dgm:presLayoutVars>
          <dgm:bulletEnabled val="1"/>
        </dgm:presLayoutVars>
      </dgm:prSet>
      <dgm:spPr/>
    </dgm:pt>
  </dgm:ptLst>
  <dgm:cxnLst>
    <dgm:cxn modelId="{917DDF04-B4F2-4118-AD78-625C8E0B89B7}" type="presOf" srcId="{E0960E23-208E-4C9C-99B2-8D78E551BB46}" destId="{0C717A5B-5112-4DC2-980F-FF85E96F534C}" srcOrd="0" destOrd="0" presId="urn:microsoft.com/office/officeart/2005/8/layout/radial5"/>
    <dgm:cxn modelId="{844E4A08-2385-4130-B33F-6D0FCFC6832D}" type="presOf" srcId="{A6742CDD-7EAD-4F4D-A45E-D67C2DEFE4C0}" destId="{56523651-219E-4139-A646-5ACD40295ADA}" srcOrd="1" destOrd="0" presId="urn:microsoft.com/office/officeart/2005/8/layout/radial5"/>
    <dgm:cxn modelId="{854EA911-AD71-4F45-9067-395536BE14DE}" type="presOf" srcId="{F71648D4-D8DC-49C5-8574-DDED35555130}" destId="{4C728111-1783-475F-9164-F0FC5054D87D}" srcOrd="1" destOrd="0" presId="urn:microsoft.com/office/officeart/2005/8/layout/radial5"/>
    <dgm:cxn modelId="{1D1D8318-DF61-48D0-8CA8-4F4518DBD5F5}" type="presOf" srcId="{A7B9F4F8-2458-4BEF-B08D-E0F43844081E}" destId="{128BD249-0CB5-4657-A7C2-5F27FDD56855}" srcOrd="0" destOrd="0" presId="urn:microsoft.com/office/officeart/2005/8/layout/radial5"/>
    <dgm:cxn modelId="{AD270737-AB09-4264-8438-7B7A62998D82}" srcId="{FC1087F4-AA7B-412B-A0F4-93C29AA61956}" destId="{5233111B-40E9-4B1F-87D7-20D7EFB87D54}" srcOrd="0" destOrd="0" parTransId="{659A5FD3-685D-4BD1-9396-3B7C0FE7256D}" sibTransId="{EBFA2291-CD6B-4769-A2D7-51F392428FB5}"/>
    <dgm:cxn modelId="{1E8C113A-15CF-4F2E-9581-65FCE9FC44FE}" type="presOf" srcId="{1324943D-897C-4B7F-9D60-FFA2EB050668}" destId="{A036B8CC-112A-4129-ADD0-091B1C98B907}" srcOrd="0" destOrd="0" presId="urn:microsoft.com/office/officeart/2005/8/layout/radial5"/>
    <dgm:cxn modelId="{E0DD2A5C-4169-43A3-8077-8319648B27C5}" srcId="{2BBFC672-4BC7-4FFE-8A5A-9F8225D57BCA}" destId="{FC1087F4-AA7B-412B-A0F4-93C29AA61956}" srcOrd="0" destOrd="0" parTransId="{38149FA6-9F40-4626-8534-32FA19E67DF8}" sibTransId="{CD1BFB86-C1A3-4E9B-977A-3CFDA1889148}"/>
    <dgm:cxn modelId="{D01EA55F-86F9-45BF-B3D8-B6D8B542ED54}" type="presOf" srcId="{BA3FF143-A6DE-40DA-8923-D93F92941477}" destId="{B33DFAA1-FF3B-4D32-ADB7-D390432A640D}" srcOrd="0" destOrd="0" presId="urn:microsoft.com/office/officeart/2005/8/layout/radial5"/>
    <dgm:cxn modelId="{BBE86E47-9A3C-474B-AC02-0A917D776623}" type="presOf" srcId="{2BBFC672-4BC7-4FFE-8A5A-9F8225D57BCA}" destId="{B8575B43-CC95-44AB-8CF5-4CF09EB070BA}" srcOrd="0" destOrd="0" presId="urn:microsoft.com/office/officeart/2005/8/layout/radial5"/>
    <dgm:cxn modelId="{7612656B-424A-415A-B5E6-3ABFB5BE0831}" type="presOf" srcId="{F71648D4-D8DC-49C5-8574-DDED35555130}" destId="{8BE75F2D-75AB-4A7E-BE26-73442C1CF1E5}" srcOrd="0" destOrd="0" presId="urn:microsoft.com/office/officeart/2005/8/layout/radial5"/>
    <dgm:cxn modelId="{62EA3171-1893-4896-9207-ACB3A549C776}" srcId="{FC1087F4-AA7B-412B-A0F4-93C29AA61956}" destId="{CF7DF07B-01F0-4117-94A8-03AB9E1C87CB}" srcOrd="5" destOrd="0" parTransId="{4E02B5A2-2F21-458D-B00F-92627189BCA9}" sibTransId="{E28B3EBD-49C6-41AC-8786-C51B31E322F1}"/>
    <dgm:cxn modelId="{9A621F59-008C-4FF3-B514-A26FC5E1D1D4}" srcId="{FC1087F4-AA7B-412B-A0F4-93C29AA61956}" destId="{E0960E23-208E-4C9C-99B2-8D78E551BB46}" srcOrd="4" destOrd="0" parTransId="{BA3FF143-A6DE-40DA-8923-D93F92941477}" sibTransId="{917F20A5-6F56-4916-9C84-861F4BA8D998}"/>
    <dgm:cxn modelId="{95CA3B79-0356-4FFB-BDB0-0F7C5D8C0B48}" type="presOf" srcId="{A6742CDD-7EAD-4F4D-A45E-D67C2DEFE4C0}" destId="{813F34E1-4DA8-4F70-9984-DE1143A7903C}" srcOrd="0" destOrd="0" presId="urn:microsoft.com/office/officeart/2005/8/layout/radial5"/>
    <dgm:cxn modelId="{58326F95-54F4-4E64-BCDE-1339FA71A01D}" type="presOf" srcId="{4E02B5A2-2F21-458D-B00F-92627189BCA9}" destId="{039166DE-8990-4669-8E72-CBC7D755B04A}" srcOrd="1" destOrd="0" presId="urn:microsoft.com/office/officeart/2005/8/layout/radial5"/>
    <dgm:cxn modelId="{0406AC97-5708-455D-8639-ED61F9B4BEB7}" type="presOf" srcId="{659A5FD3-685D-4BD1-9396-3B7C0FE7256D}" destId="{FC88A116-B53F-4A78-9BFF-476A25B7782B}" srcOrd="1" destOrd="0" presId="urn:microsoft.com/office/officeart/2005/8/layout/radial5"/>
    <dgm:cxn modelId="{9F144F9A-C2A2-4836-8138-2D804A4503A2}" type="presOf" srcId="{659A5FD3-685D-4BD1-9396-3B7C0FE7256D}" destId="{B727ADE0-E5ED-4AC2-BDEA-26192482768E}" srcOrd="0" destOrd="0" presId="urn:microsoft.com/office/officeart/2005/8/layout/radial5"/>
    <dgm:cxn modelId="{2C96D4A3-9E24-4D16-9336-DD8AE1E1DDC5}" type="presOf" srcId="{BA3FF143-A6DE-40DA-8923-D93F92941477}" destId="{4E323F78-61B6-4CDF-AD5C-975C72EDC7A8}" srcOrd="1" destOrd="0" presId="urn:microsoft.com/office/officeart/2005/8/layout/radial5"/>
    <dgm:cxn modelId="{C9F85BA6-8B46-4520-8156-83B49ABB5063}" type="presOf" srcId="{5233111B-40E9-4B1F-87D7-20D7EFB87D54}" destId="{D537C461-156B-4A83-BFB9-6BABEC0D0FD8}" srcOrd="0" destOrd="0" presId="urn:microsoft.com/office/officeart/2005/8/layout/radial5"/>
    <dgm:cxn modelId="{5F54B5AA-DB4D-484E-A2D3-EB2A9B68710F}" type="presOf" srcId="{4E02B5A2-2F21-458D-B00F-92627189BCA9}" destId="{037DF8CE-EA8E-412A-AF90-72F4B7FF9FBF}" srcOrd="0" destOrd="0" presId="urn:microsoft.com/office/officeart/2005/8/layout/radial5"/>
    <dgm:cxn modelId="{04D70DB5-5287-4110-97F9-D027DD65C889}" type="presOf" srcId="{FC1087F4-AA7B-412B-A0F4-93C29AA61956}" destId="{4A76AD0C-B5A0-4DBD-AA7E-9878314F482B}" srcOrd="0" destOrd="0" presId="urn:microsoft.com/office/officeart/2005/8/layout/radial5"/>
    <dgm:cxn modelId="{32C2ACBC-DD8F-404B-84D3-C5DABA01886C}" type="presOf" srcId="{CF7DF07B-01F0-4117-94A8-03AB9E1C87CB}" destId="{DE62C886-7695-44A9-ACBF-0A7ED1B6D3CA}" srcOrd="0" destOrd="0" presId="urn:microsoft.com/office/officeart/2005/8/layout/radial5"/>
    <dgm:cxn modelId="{78D0F7BE-9E54-4125-A8BA-516FF1BDD980}" srcId="{FC1087F4-AA7B-412B-A0F4-93C29AA61956}" destId="{A7B9F4F8-2458-4BEF-B08D-E0F43844081E}" srcOrd="6" destOrd="0" parTransId="{DF5A69AB-F53F-412E-9195-50D78B69B2F9}" sibTransId="{05585FDF-E1D1-4046-8969-6203571C0DF8}"/>
    <dgm:cxn modelId="{A7E426D9-1EB7-4A7B-B5C3-FF08253FE4CD}" type="presOf" srcId="{51636F9E-8640-44E6-9BAF-1563E0F709E0}" destId="{D8967BE0-6591-45F4-815C-CA383EADBF16}" srcOrd="0" destOrd="0" presId="urn:microsoft.com/office/officeart/2005/8/layout/radial5"/>
    <dgm:cxn modelId="{B11593DA-4ED0-4C86-83DD-CE53D2B7A9C8}" srcId="{FC1087F4-AA7B-412B-A0F4-93C29AA61956}" destId="{EFD18B5D-F27C-4A07-ABA4-BF2DF5C6AD40}" srcOrd="3" destOrd="0" parTransId="{B716E5B9-8E6B-4ECB-9857-34A60DC055A4}" sibTransId="{8CDF0F89-FF2B-47F8-B66B-44BAB2C5E593}"/>
    <dgm:cxn modelId="{6741A0DA-F993-44C5-AC93-2FDF9131EC92}" type="presOf" srcId="{B716E5B9-8E6B-4ECB-9857-34A60DC055A4}" destId="{6EFABB67-6E13-4140-BCAC-D3489A3CD6A2}" srcOrd="0" destOrd="0" presId="urn:microsoft.com/office/officeart/2005/8/layout/radial5"/>
    <dgm:cxn modelId="{E01C07DF-C613-4002-AC19-8559293790D2}" srcId="{FC1087F4-AA7B-412B-A0F4-93C29AA61956}" destId="{1324943D-897C-4B7F-9D60-FFA2EB050668}" srcOrd="1" destOrd="0" parTransId="{A6742CDD-7EAD-4F4D-A45E-D67C2DEFE4C0}" sibTransId="{0C0C21E0-08AB-4265-86B9-FF6FA335E2BA}"/>
    <dgm:cxn modelId="{F2A4ECE9-61A4-4041-AF00-50012CC57282}" srcId="{FC1087F4-AA7B-412B-A0F4-93C29AA61956}" destId="{51636F9E-8640-44E6-9BAF-1563E0F709E0}" srcOrd="2" destOrd="0" parTransId="{F71648D4-D8DC-49C5-8574-DDED35555130}" sibTransId="{2409FF26-6AB6-46A3-A648-E9861E74C10D}"/>
    <dgm:cxn modelId="{D08B21EA-0119-4266-9120-24246286D033}" type="presOf" srcId="{DF5A69AB-F53F-412E-9195-50D78B69B2F9}" destId="{29D60562-00AC-496B-95E1-B59E7CD9B855}" srcOrd="1" destOrd="0" presId="urn:microsoft.com/office/officeart/2005/8/layout/radial5"/>
    <dgm:cxn modelId="{F648C8EA-F603-4DCB-B117-084ECEBA2AB2}" type="presOf" srcId="{B716E5B9-8E6B-4ECB-9857-34A60DC055A4}" destId="{D8D6AB6E-F917-4031-B560-9C99C84D6045}" srcOrd="1" destOrd="0" presId="urn:microsoft.com/office/officeart/2005/8/layout/radial5"/>
    <dgm:cxn modelId="{D74FFEEA-2A23-4EA0-AB78-7BBE44AC3633}" type="presOf" srcId="{DF5A69AB-F53F-412E-9195-50D78B69B2F9}" destId="{32057740-D150-47E9-92D9-B882E1CE35C2}" srcOrd="0" destOrd="0" presId="urn:microsoft.com/office/officeart/2005/8/layout/radial5"/>
    <dgm:cxn modelId="{F2A735F4-835B-43FA-AD44-56EB05404D78}" type="presOf" srcId="{EFD18B5D-F27C-4A07-ABA4-BF2DF5C6AD40}" destId="{5F566FC5-A2F5-42CB-AA4B-2F9D136A1BA4}" srcOrd="0" destOrd="0" presId="urn:microsoft.com/office/officeart/2005/8/layout/radial5"/>
    <dgm:cxn modelId="{60544825-4821-4EA7-836E-F0590E065680}" type="presParOf" srcId="{B8575B43-CC95-44AB-8CF5-4CF09EB070BA}" destId="{4A76AD0C-B5A0-4DBD-AA7E-9878314F482B}" srcOrd="0" destOrd="0" presId="urn:microsoft.com/office/officeart/2005/8/layout/radial5"/>
    <dgm:cxn modelId="{285C7538-D19D-4E57-B4DB-0890F6F38000}" type="presParOf" srcId="{B8575B43-CC95-44AB-8CF5-4CF09EB070BA}" destId="{B727ADE0-E5ED-4AC2-BDEA-26192482768E}" srcOrd="1" destOrd="0" presId="urn:microsoft.com/office/officeart/2005/8/layout/radial5"/>
    <dgm:cxn modelId="{83203833-95A3-4832-BAA8-9C8AD1181CB9}" type="presParOf" srcId="{B727ADE0-E5ED-4AC2-BDEA-26192482768E}" destId="{FC88A116-B53F-4A78-9BFF-476A25B7782B}" srcOrd="0" destOrd="0" presId="urn:microsoft.com/office/officeart/2005/8/layout/radial5"/>
    <dgm:cxn modelId="{2D0A2CF7-C635-4CD0-A2E4-EE5E52E781EC}" type="presParOf" srcId="{B8575B43-CC95-44AB-8CF5-4CF09EB070BA}" destId="{D537C461-156B-4A83-BFB9-6BABEC0D0FD8}" srcOrd="2" destOrd="0" presId="urn:microsoft.com/office/officeart/2005/8/layout/radial5"/>
    <dgm:cxn modelId="{F1A09ACC-7EB7-40EC-91FA-F5CF5C71965F}" type="presParOf" srcId="{B8575B43-CC95-44AB-8CF5-4CF09EB070BA}" destId="{813F34E1-4DA8-4F70-9984-DE1143A7903C}" srcOrd="3" destOrd="0" presId="urn:microsoft.com/office/officeart/2005/8/layout/radial5"/>
    <dgm:cxn modelId="{491B0BCE-44C1-46C9-B460-FFF6D45937EF}" type="presParOf" srcId="{813F34E1-4DA8-4F70-9984-DE1143A7903C}" destId="{56523651-219E-4139-A646-5ACD40295ADA}" srcOrd="0" destOrd="0" presId="urn:microsoft.com/office/officeart/2005/8/layout/radial5"/>
    <dgm:cxn modelId="{C84475D6-58B0-41EF-8AA4-F22DF9228D79}" type="presParOf" srcId="{B8575B43-CC95-44AB-8CF5-4CF09EB070BA}" destId="{A036B8CC-112A-4129-ADD0-091B1C98B907}" srcOrd="4" destOrd="0" presId="urn:microsoft.com/office/officeart/2005/8/layout/radial5"/>
    <dgm:cxn modelId="{26E45AFC-5470-4E43-99DA-27CF79FB3EE5}" type="presParOf" srcId="{B8575B43-CC95-44AB-8CF5-4CF09EB070BA}" destId="{8BE75F2D-75AB-4A7E-BE26-73442C1CF1E5}" srcOrd="5" destOrd="0" presId="urn:microsoft.com/office/officeart/2005/8/layout/radial5"/>
    <dgm:cxn modelId="{30D9E762-C919-4E14-86FF-4633F5768596}" type="presParOf" srcId="{8BE75F2D-75AB-4A7E-BE26-73442C1CF1E5}" destId="{4C728111-1783-475F-9164-F0FC5054D87D}" srcOrd="0" destOrd="0" presId="urn:microsoft.com/office/officeart/2005/8/layout/radial5"/>
    <dgm:cxn modelId="{80E50FA2-E0B4-4B2B-AB3B-F3C7EC0CD41A}" type="presParOf" srcId="{B8575B43-CC95-44AB-8CF5-4CF09EB070BA}" destId="{D8967BE0-6591-45F4-815C-CA383EADBF16}" srcOrd="6" destOrd="0" presId="urn:microsoft.com/office/officeart/2005/8/layout/radial5"/>
    <dgm:cxn modelId="{24597A2F-2A22-4EA1-A42C-6B0BDFFA6551}" type="presParOf" srcId="{B8575B43-CC95-44AB-8CF5-4CF09EB070BA}" destId="{6EFABB67-6E13-4140-BCAC-D3489A3CD6A2}" srcOrd="7" destOrd="0" presId="urn:microsoft.com/office/officeart/2005/8/layout/radial5"/>
    <dgm:cxn modelId="{2C2BD230-2F39-47AC-8DBF-88C4E1879C61}" type="presParOf" srcId="{6EFABB67-6E13-4140-BCAC-D3489A3CD6A2}" destId="{D8D6AB6E-F917-4031-B560-9C99C84D6045}" srcOrd="0" destOrd="0" presId="urn:microsoft.com/office/officeart/2005/8/layout/radial5"/>
    <dgm:cxn modelId="{796FA061-E95E-4877-A3C2-BEDF2C2AAC6B}" type="presParOf" srcId="{B8575B43-CC95-44AB-8CF5-4CF09EB070BA}" destId="{5F566FC5-A2F5-42CB-AA4B-2F9D136A1BA4}" srcOrd="8" destOrd="0" presId="urn:microsoft.com/office/officeart/2005/8/layout/radial5"/>
    <dgm:cxn modelId="{42BE0C0C-BE9B-48AB-8C51-A03115E70281}" type="presParOf" srcId="{B8575B43-CC95-44AB-8CF5-4CF09EB070BA}" destId="{B33DFAA1-FF3B-4D32-ADB7-D390432A640D}" srcOrd="9" destOrd="0" presId="urn:microsoft.com/office/officeart/2005/8/layout/radial5"/>
    <dgm:cxn modelId="{E00B587F-F0DE-463C-AF93-DD58FAAFB3A8}" type="presParOf" srcId="{B33DFAA1-FF3B-4D32-ADB7-D390432A640D}" destId="{4E323F78-61B6-4CDF-AD5C-975C72EDC7A8}" srcOrd="0" destOrd="0" presId="urn:microsoft.com/office/officeart/2005/8/layout/radial5"/>
    <dgm:cxn modelId="{6FF81D46-3360-45DE-942F-8F800EEEBCF4}" type="presParOf" srcId="{B8575B43-CC95-44AB-8CF5-4CF09EB070BA}" destId="{0C717A5B-5112-4DC2-980F-FF85E96F534C}" srcOrd="10" destOrd="0" presId="urn:microsoft.com/office/officeart/2005/8/layout/radial5"/>
    <dgm:cxn modelId="{BC7510CC-7C3B-42B2-8B76-94BF4D56F0F6}" type="presParOf" srcId="{B8575B43-CC95-44AB-8CF5-4CF09EB070BA}" destId="{037DF8CE-EA8E-412A-AF90-72F4B7FF9FBF}" srcOrd="11" destOrd="0" presId="urn:microsoft.com/office/officeart/2005/8/layout/radial5"/>
    <dgm:cxn modelId="{710CD582-6AFD-4C2D-AEB5-52E52505A47F}" type="presParOf" srcId="{037DF8CE-EA8E-412A-AF90-72F4B7FF9FBF}" destId="{039166DE-8990-4669-8E72-CBC7D755B04A}" srcOrd="0" destOrd="0" presId="urn:microsoft.com/office/officeart/2005/8/layout/radial5"/>
    <dgm:cxn modelId="{DAAC36EA-5E03-4665-9110-68280A37E3DE}" type="presParOf" srcId="{B8575B43-CC95-44AB-8CF5-4CF09EB070BA}" destId="{DE62C886-7695-44A9-ACBF-0A7ED1B6D3CA}" srcOrd="12" destOrd="0" presId="urn:microsoft.com/office/officeart/2005/8/layout/radial5"/>
    <dgm:cxn modelId="{343B1615-CF59-43CE-A25C-2CAD3B8E072E}" type="presParOf" srcId="{B8575B43-CC95-44AB-8CF5-4CF09EB070BA}" destId="{32057740-D150-47E9-92D9-B882E1CE35C2}" srcOrd="13" destOrd="0" presId="urn:microsoft.com/office/officeart/2005/8/layout/radial5"/>
    <dgm:cxn modelId="{5DBF68B0-BD99-4A02-838E-ADA106D8EE75}" type="presParOf" srcId="{32057740-D150-47E9-92D9-B882E1CE35C2}" destId="{29D60562-00AC-496B-95E1-B59E7CD9B855}" srcOrd="0" destOrd="0" presId="urn:microsoft.com/office/officeart/2005/8/layout/radial5"/>
    <dgm:cxn modelId="{AE2D471D-DB62-4830-81CF-14E2B7A9C3F3}" type="presParOf" srcId="{B8575B43-CC95-44AB-8CF5-4CF09EB070BA}" destId="{128BD249-0CB5-4657-A7C2-5F27FDD56855}"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66633E-86B3-43A4-A70D-802BF4F461F1}"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fr-FR"/>
        </a:p>
      </dgm:t>
    </dgm:pt>
    <dgm:pt modelId="{3C1DE38A-A1C7-471B-8525-F8223ACF86BD}">
      <dgm:prSet phldrT="[Texte]"/>
      <dgm:spPr/>
      <dgm:t>
        <a:bodyPr/>
        <a:lstStyle/>
        <a:p>
          <a:r>
            <a:rPr lang="en-US" noProof="0" dirty="0" err="1"/>
            <a:t>Progrès</a:t>
          </a:r>
          <a:r>
            <a:rPr lang="en-US" noProof="0" dirty="0"/>
            <a:t> </a:t>
          </a:r>
          <a:r>
            <a:rPr lang="en-US" noProof="0" dirty="0" err="1"/>
            <a:t>technologiques</a:t>
          </a:r>
          <a:endParaRPr lang="en-US" noProof="0" dirty="0"/>
        </a:p>
      </dgm:t>
    </dgm:pt>
    <dgm:pt modelId="{86864CEF-676B-4682-A194-B4949E198B4A}" type="parTrans" cxnId="{C8ECD709-8BAC-444F-8B4E-4E6898650731}">
      <dgm:prSet/>
      <dgm:spPr/>
      <dgm:t>
        <a:bodyPr/>
        <a:lstStyle/>
        <a:p>
          <a:endParaRPr lang="fr-FR"/>
        </a:p>
      </dgm:t>
    </dgm:pt>
    <dgm:pt modelId="{9DE633B1-92EC-4D81-AA56-2080E3984817}" type="sibTrans" cxnId="{C8ECD709-8BAC-444F-8B4E-4E6898650731}">
      <dgm:prSet/>
      <dgm:spPr/>
      <dgm:t>
        <a:bodyPr/>
        <a:lstStyle/>
        <a:p>
          <a:endParaRPr lang="fr-FR"/>
        </a:p>
      </dgm:t>
    </dgm:pt>
    <dgm:pt modelId="{3E652F6B-FE3F-4F03-9A68-1683A677DB74}">
      <dgm:prSet phldrT="[Texte]"/>
      <dgm:spPr/>
      <dgm:t>
        <a:bodyPr/>
        <a:lstStyle/>
        <a:p>
          <a:r>
            <a:rPr lang="fr-FR" noProof="0" dirty="0"/>
            <a:t>Changements de style et mode de vie</a:t>
          </a:r>
          <a:endParaRPr lang="en-US" noProof="0" dirty="0"/>
        </a:p>
      </dgm:t>
    </dgm:pt>
    <dgm:pt modelId="{55B65C2F-3916-413D-B15E-362B45BF9A94}" type="parTrans" cxnId="{21582E5B-A450-4B89-A060-C0C07780474D}">
      <dgm:prSet/>
      <dgm:spPr/>
      <dgm:t>
        <a:bodyPr/>
        <a:lstStyle/>
        <a:p>
          <a:endParaRPr lang="fr-FR"/>
        </a:p>
      </dgm:t>
    </dgm:pt>
    <dgm:pt modelId="{27802552-C6B5-4002-84B2-D07E7A8EEF35}" type="sibTrans" cxnId="{21582E5B-A450-4B89-A060-C0C07780474D}">
      <dgm:prSet/>
      <dgm:spPr/>
      <dgm:t>
        <a:bodyPr/>
        <a:lstStyle/>
        <a:p>
          <a:endParaRPr lang="fr-FR"/>
        </a:p>
      </dgm:t>
    </dgm:pt>
    <dgm:pt modelId="{5C56B420-4DDF-4C94-ACA7-F340BC90B618}">
      <dgm:prSet phldrT="[Texte]"/>
      <dgm:spPr/>
      <dgm:t>
        <a:bodyPr/>
        <a:lstStyle/>
        <a:p>
          <a:r>
            <a:rPr lang="fr-FR" noProof="0" dirty="0"/>
            <a:t>Vers la fin de leur vie utile</a:t>
          </a:r>
          <a:endParaRPr lang="en-US" noProof="0" dirty="0"/>
        </a:p>
      </dgm:t>
    </dgm:pt>
    <dgm:pt modelId="{FA3EA118-929C-4753-BEE8-4A0FBCF7F4DE}" type="parTrans" cxnId="{DE372C62-D455-4938-933B-7C06188420C8}">
      <dgm:prSet/>
      <dgm:spPr/>
      <dgm:t>
        <a:bodyPr/>
        <a:lstStyle/>
        <a:p>
          <a:endParaRPr lang="fr-FR"/>
        </a:p>
      </dgm:t>
    </dgm:pt>
    <dgm:pt modelId="{4ED1D49A-3404-405B-990D-82CD45E9502A}" type="sibTrans" cxnId="{DE372C62-D455-4938-933B-7C06188420C8}">
      <dgm:prSet/>
      <dgm:spPr/>
      <dgm:t>
        <a:bodyPr/>
        <a:lstStyle/>
        <a:p>
          <a:endParaRPr lang="fr-FR"/>
        </a:p>
      </dgm:t>
    </dgm:pt>
    <dgm:pt modelId="{D2AC944A-336C-43F3-AED8-1DA1B7E22EC6}">
      <dgm:prSet phldrT="[Texte]"/>
      <dgm:spPr/>
      <dgm:t>
        <a:bodyPr/>
        <a:lstStyle/>
        <a:p>
          <a:r>
            <a:rPr lang="fr-FR" noProof="0" dirty="0"/>
            <a:t>Ne pas prendre de précautions lors de leur manipulation</a:t>
          </a:r>
          <a:endParaRPr lang="en-US" noProof="0" dirty="0"/>
        </a:p>
      </dgm:t>
    </dgm:pt>
    <dgm:pt modelId="{C370CF85-1AD7-4647-9D86-CDBD7D3CD94A}" type="parTrans" cxnId="{9A9A1D32-9817-411B-85CC-84CED8629029}">
      <dgm:prSet/>
      <dgm:spPr/>
      <dgm:t>
        <a:bodyPr/>
        <a:lstStyle/>
        <a:p>
          <a:endParaRPr lang="fr-FR"/>
        </a:p>
      </dgm:t>
    </dgm:pt>
    <dgm:pt modelId="{8E9FEABE-009B-4CE7-83A7-9AC3D1E538D3}" type="sibTrans" cxnId="{9A9A1D32-9817-411B-85CC-84CED8629029}">
      <dgm:prSet/>
      <dgm:spPr/>
      <dgm:t>
        <a:bodyPr/>
        <a:lstStyle/>
        <a:p>
          <a:endParaRPr lang="fr-FR"/>
        </a:p>
      </dgm:t>
    </dgm:pt>
    <dgm:pt modelId="{83461874-4FEB-424F-A7D2-65E8B1A6E4B8}" type="pres">
      <dgm:prSet presAssocID="{4D66633E-86B3-43A4-A70D-802BF4F461F1}" presName="Name0" presStyleCnt="0">
        <dgm:presLayoutVars>
          <dgm:chMax val="7"/>
          <dgm:chPref val="7"/>
          <dgm:dir/>
        </dgm:presLayoutVars>
      </dgm:prSet>
      <dgm:spPr/>
    </dgm:pt>
    <dgm:pt modelId="{8B3D1929-4EE1-4827-9DC8-8D0BF43485CF}" type="pres">
      <dgm:prSet presAssocID="{4D66633E-86B3-43A4-A70D-802BF4F461F1}" presName="Name1" presStyleCnt="0"/>
      <dgm:spPr/>
    </dgm:pt>
    <dgm:pt modelId="{E946136D-5218-429F-813C-CF7DC9502A2C}" type="pres">
      <dgm:prSet presAssocID="{4D66633E-86B3-43A4-A70D-802BF4F461F1}" presName="cycle" presStyleCnt="0"/>
      <dgm:spPr/>
    </dgm:pt>
    <dgm:pt modelId="{8F5497A6-B9E9-4E59-8157-AAD403F17C57}" type="pres">
      <dgm:prSet presAssocID="{4D66633E-86B3-43A4-A70D-802BF4F461F1}" presName="srcNode" presStyleLbl="node1" presStyleIdx="0" presStyleCnt="4"/>
      <dgm:spPr/>
    </dgm:pt>
    <dgm:pt modelId="{99E2592D-19A9-47FC-A1F0-18B02A5A53E2}" type="pres">
      <dgm:prSet presAssocID="{4D66633E-86B3-43A4-A70D-802BF4F461F1}" presName="conn" presStyleLbl="parChTrans1D2" presStyleIdx="0" presStyleCnt="1"/>
      <dgm:spPr/>
    </dgm:pt>
    <dgm:pt modelId="{D7B52366-8699-4D0B-9BC6-890266AB1C80}" type="pres">
      <dgm:prSet presAssocID="{4D66633E-86B3-43A4-A70D-802BF4F461F1}" presName="extraNode" presStyleLbl="node1" presStyleIdx="0" presStyleCnt="4"/>
      <dgm:spPr/>
    </dgm:pt>
    <dgm:pt modelId="{26CF3AB9-E7DA-46DB-AC02-F02D8BD9DF20}" type="pres">
      <dgm:prSet presAssocID="{4D66633E-86B3-43A4-A70D-802BF4F461F1}" presName="dstNode" presStyleLbl="node1" presStyleIdx="0" presStyleCnt="4"/>
      <dgm:spPr/>
    </dgm:pt>
    <dgm:pt modelId="{80CC1389-6946-4EE6-9376-4617904D4F4A}" type="pres">
      <dgm:prSet presAssocID="{3C1DE38A-A1C7-471B-8525-F8223ACF86BD}" presName="text_1" presStyleLbl="node1" presStyleIdx="0" presStyleCnt="4">
        <dgm:presLayoutVars>
          <dgm:bulletEnabled val="1"/>
        </dgm:presLayoutVars>
      </dgm:prSet>
      <dgm:spPr/>
    </dgm:pt>
    <dgm:pt modelId="{384E118F-70B0-4631-9090-7686C8136D89}" type="pres">
      <dgm:prSet presAssocID="{3C1DE38A-A1C7-471B-8525-F8223ACF86BD}" presName="accent_1" presStyleCnt="0"/>
      <dgm:spPr/>
    </dgm:pt>
    <dgm:pt modelId="{9D92C9A6-7D1E-461B-B902-0C13172D3DDA}" type="pres">
      <dgm:prSet presAssocID="{3C1DE38A-A1C7-471B-8525-F8223ACF86BD}" presName="accentRepeatNode" presStyleLbl="solidFgAcc1" presStyleIdx="0" presStyleCnt="4"/>
      <dgm:spPr/>
    </dgm:pt>
    <dgm:pt modelId="{1F645358-9145-442C-92BA-DD8DACC0D386}" type="pres">
      <dgm:prSet presAssocID="{3E652F6B-FE3F-4F03-9A68-1683A677DB74}" presName="text_2" presStyleLbl="node1" presStyleIdx="1" presStyleCnt="4">
        <dgm:presLayoutVars>
          <dgm:bulletEnabled val="1"/>
        </dgm:presLayoutVars>
      </dgm:prSet>
      <dgm:spPr/>
    </dgm:pt>
    <dgm:pt modelId="{1E3FF29C-6372-4997-B53A-0D1DD71CB9DD}" type="pres">
      <dgm:prSet presAssocID="{3E652F6B-FE3F-4F03-9A68-1683A677DB74}" presName="accent_2" presStyleCnt="0"/>
      <dgm:spPr/>
    </dgm:pt>
    <dgm:pt modelId="{D289A4BE-116F-4F12-9CF5-9A05DA483DCD}" type="pres">
      <dgm:prSet presAssocID="{3E652F6B-FE3F-4F03-9A68-1683A677DB74}" presName="accentRepeatNode" presStyleLbl="solidFgAcc1" presStyleIdx="1" presStyleCnt="4"/>
      <dgm:spPr/>
    </dgm:pt>
    <dgm:pt modelId="{722EA521-7EF6-449B-9F8E-07943B6A298D}" type="pres">
      <dgm:prSet presAssocID="{5C56B420-4DDF-4C94-ACA7-F340BC90B618}" presName="text_3" presStyleLbl="node1" presStyleIdx="2" presStyleCnt="4" custLinFactNeighborX="166">
        <dgm:presLayoutVars>
          <dgm:bulletEnabled val="1"/>
        </dgm:presLayoutVars>
      </dgm:prSet>
      <dgm:spPr/>
    </dgm:pt>
    <dgm:pt modelId="{849AA0D8-2D85-4EFE-8AC2-5BC63EDF73D7}" type="pres">
      <dgm:prSet presAssocID="{5C56B420-4DDF-4C94-ACA7-F340BC90B618}" presName="accent_3" presStyleCnt="0"/>
      <dgm:spPr/>
    </dgm:pt>
    <dgm:pt modelId="{55C7D829-4245-4D2D-B497-5F3D9C8810F9}" type="pres">
      <dgm:prSet presAssocID="{5C56B420-4DDF-4C94-ACA7-F340BC90B618}" presName="accentRepeatNode" presStyleLbl="solidFgAcc1" presStyleIdx="2" presStyleCnt="4"/>
      <dgm:spPr/>
    </dgm:pt>
    <dgm:pt modelId="{BBEA0FD0-E0CF-4461-980E-CF48A31D629C}" type="pres">
      <dgm:prSet presAssocID="{D2AC944A-336C-43F3-AED8-1DA1B7E22EC6}" presName="text_4" presStyleLbl="node1" presStyleIdx="3" presStyleCnt="4">
        <dgm:presLayoutVars>
          <dgm:bulletEnabled val="1"/>
        </dgm:presLayoutVars>
      </dgm:prSet>
      <dgm:spPr/>
    </dgm:pt>
    <dgm:pt modelId="{FD15A403-CB15-4C7E-A755-D3B1D61680C4}" type="pres">
      <dgm:prSet presAssocID="{D2AC944A-336C-43F3-AED8-1DA1B7E22EC6}" presName="accent_4" presStyleCnt="0"/>
      <dgm:spPr/>
    </dgm:pt>
    <dgm:pt modelId="{3692B8CE-F3CE-4993-B81D-C6757B4365D0}" type="pres">
      <dgm:prSet presAssocID="{D2AC944A-336C-43F3-AED8-1DA1B7E22EC6}" presName="accentRepeatNode" presStyleLbl="solidFgAcc1" presStyleIdx="3" presStyleCnt="4"/>
      <dgm:spPr/>
    </dgm:pt>
  </dgm:ptLst>
  <dgm:cxnLst>
    <dgm:cxn modelId="{C8ECD709-8BAC-444F-8B4E-4E6898650731}" srcId="{4D66633E-86B3-43A4-A70D-802BF4F461F1}" destId="{3C1DE38A-A1C7-471B-8525-F8223ACF86BD}" srcOrd="0" destOrd="0" parTransId="{86864CEF-676B-4682-A194-B4949E198B4A}" sibTransId="{9DE633B1-92EC-4D81-AA56-2080E3984817}"/>
    <dgm:cxn modelId="{9A9A1D32-9817-411B-85CC-84CED8629029}" srcId="{4D66633E-86B3-43A4-A70D-802BF4F461F1}" destId="{D2AC944A-336C-43F3-AED8-1DA1B7E22EC6}" srcOrd="3" destOrd="0" parTransId="{C370CF85-1AD7-4647-9D86-CDBD7D3CD94A}" sibTransId="{8E9FEABE-009B-4CE7-83A7-9AC3D1E538D3}"/>
    <dgm:cxn modelId="{21582E5B-A450-4B89-A060-C0C07780474D}" srcId="{4D66633E-86B3-43A4-A70D-802BF4F461F1}" destId="{3E652F6B-FE3F-4F03-9A68-1683A677DB74}" srcOrd="1" destOrd="0" parTransId="{55B65C2F-3916-413D-B15E-362B45BF9A94}" sibTransId="{27802552-C6B5-4002-84B2-D07E7A8EEF35}"/>
    <dgm:cxn modelId="{DE372C62-D455-4938-933B-7C06188420C8}" srcId="{4D66633E-86B3-43A4-A70D-802BF4F461F1}" destId="{5C56B420-4DDF-4C94-ACA7-F340BC90B618}" srcOrd="2" destOrd="0" parTransId="{FA3EA118-929C-4753-BEE8-4A0FBCF7F4DE}" sibTransId="{4ED1D49A-3404-405B-990D-82CD45E9502A}"/>
    <dgm:cxn modelId="{159C4170-4382-408C-ADA6-FD6B63B38CDC}" type="presOf" srcId="{3C1DE38A-A1C7-471B-8525-F8223ACF86BD}" destId="{80CC1389-6946-4EE6-9376-4617904D4F4A}" srcOrd="0" destOrd="0" presId="urn:microsoft.com/office/officeart/2008/layout/VerticalCurvedList"/>
    <dgm:cxn modelId="{ADD43752-CB1D-426A-8B2F-554FF2F41CFB}" type="presOf" srcId="{4D66633E-86B3-43A4-A70D-802BF4F461F1}" destId="{83461874-4FEB-424F-A7D2-65E8B1A6E4B8}" srcOrd="0" destOrd="0" presId="urn:microsoft.com/office/officeart/2008/layout/VerticalCurvedList"/>
    <dgm:cxn modelId="{931E3454-16C8-4984-8CCB-2FC0236CCE37}" type="presOf" srcId="{3E652F6B-FE3F-4F03-9A68-1683A677DB74}" destId="{1F645358-9145-442C-92BA-DD8DACC0D386}" srcOrd="0" destOrd="0" presId="urn:microsoft.com/office/officeart/2008/layout/VerticalCurvedList"/>
    <dgm:cxn modelId="{E0546286-562E-40B0-AACF-B0042744B3CB}" type="presOf" srcId="{D2AC944A-336C-43F3-AED8-1DA1B7E22EC6}" destId="{BBEA0FD0-E0CF-4461-980E-CF48A31D629C}" srcOrd="0" destOrd="0" presId="urn:microsoft.com/office/officeart/2008/layout/VerticalCurvedList"/>
    <dgm:cxn modelId="{0E5F44A7-D2E1-4EC1-B7B9-8CE0F47ED04B}" type="presOf" srcId="{9DE633B1-92EC-4D81-AA56-2080E3984817}" destId="{99E2592D-19A9-47FC-A1F0-18B02A5A53E2}" srcOrd="0" destOrd="0" presId="urn:microsoft.com/office/officeart/2008/layout/VerticalCurvedList"/>
    <dgm:cxn modelId="{9CCD25B3-3F91-4F95-8AAA-43688DCCC066}" type="presOf" srcId="{5C56B420-4DDF-4C94-ACA7-F340BC90B618}" destId="{722EA521-7EF6-449B-9F8E-07943B6A298D}" srcOrd="0" destOrd="0" presId="urn:microsoft.com/office/officeart/2008/layout/VerticalCurvedList"/>
    <dgm:cxn modelId="{D81F8192-FF82-48BB-BCA2-94BD5626684B}" type="presParOf" srcId="{83461874-4FEB-424F-A7D2-65E8B1A6E4B8}" destId="{8B3D1929-4EE1-4827-9DC8-8D0BF43485CF}" srcOrd="0" destOrd="0" presId="urn:microsoft.com/office/officeart/2008/layout/VerticalCurvedList"/>
    <dgm:cxn modelId="{019D55AC-F7E2-4C89-8077-3FE28FEC3985}" type="presParOf" srcId="{8B3D1929-4EE1-4827-9DC8-8D0BF43485CF}" destId="{E946136D-5218-429F-813C-CF7DC9502A2C}" srcOrd="0" destOrd="0" presId="urn:microsoft.com/office/officeart/2008/layout/VerticalCurvedList"/>
    <dgm:cxn modelId="{2492180C-9736-4F27-9FF2-C7EDB1EF622F}" type="presParOf" srcId="{E946136D-5218-429F-813C-CF7DC9502A2C}" destId="{8F5497A6-B9E9-4E59-8157-AAD403F17C57}" srcOrd="0" destOrd="0" presId="urn:microsoft.com/office/officeart/2008/layout/VerticalCurvedList"/>
    <dgm:cxn modelId="{C9C60842-D649-4CAD-BD1A-16465CDE2EC8}" type="presParOf" srcId="{E946136D-5218-429F-813C-CF7DC9502A2C}" destId="{99E2592D-19A9-47FC-A1F0-18B02A5A53E2}" srcOrd="1" destOrd="0" presId="urn:microsoft.com/office/officeart/2008/layout/VerticalCurvedList"/>
    <dgm:cxn modelId="{BB3B0918-20D6-4FEE-AA8E-EE1179C3C215}" type="presParOf" srcId="{E946136D-5218-429F-813C-CF7DC9502A2C}" destId="{D7B52366-8699-4D0B-9BC6-890266AB1C80}" srcOrd="2" destOrd="0" presId="urn:microsoft.com/office/officeart/2008/layout/VerticalCurvedList"/>
    <dgm:cxn modelId="{542E1492-7AFB-4C43-BE97-2168D217B7B5}" type="presParOf" srcId="{E946136D-5218-429F-813C-CF7DC9502A2C}" destId="{26CF3AB9-E7DA-46DB-AC02-F02D8BD9DF20}" srcOrd="3" destOrd="0" presId="urn:microsoft.com/office/officeart/2008/layout/VerticalCurvedList"/>
    <dgm:cxn modelId="{D4DE0432-C316-40EB-9F56-D2B793486ED8}" type="presParOf" srcId="{8B3D1929-4EE1-4827-9DC8-8D0BF43485CF}" destId="{80CC1389-6946-4EE6-9376-4617904D4F4A}" srcOrd="1" destOrd="0" presId="urn:microsoft.com/office/officeart/2008/layout/VerticalCurvedList"/>
    <dgm:cxn modelId="{48D47B20-56AD-4512-9020-856F2E770F32}" type="presParOf" srcId="{8B3D1929-4EE1-4827-9DC8-8D0BF43485CF}" destId="{384E118F-70B0-4631-9090-7686C8136D89}" srcOrd="2" destOrd="0" presId="urn:microsoft.com/office/officeart/2008/layout/VerticalCurvedList"/>
    <dgm:cxn modelId="{9065436E-38C9-46FE-BC37-03BD29A753FB}" type="presParOf" srcId="{384E118F-70B0-4631-9090-7686C8136D89}" destId="{9D92C9A6-7D1E-461B-B902-0C13172D3DDA}" srcOrd="0" destOrd="0" presId="urn:microsoft.com/office/officeart/2008/layout/VerticalCurvedList"/>
    <dgm:cxn modelId="{DF8E6BF5-1DEB-43D9-AF41-F9CA1D4F2183}" type="presParOf" srcId="{8B3D1929-4EE1-4827-9DC8-8D0BF43485CF}" destId="{1F645358-9145-442C-92BA-DD8DACC0D386}" srcOrd="3" destOrd="0" presId="urn:microsoft.com/office/officeart/2008/layout/VerticalCurvedList"/>
    <dgm:cxn modelId="{6C33A4F8-4D7F-4A80-BE49-6070573B5674}" type="presParOf" srcId="{8B3D1929-4EE1-4827-9DC8-8D0BF43485CF}" destId="{1E3FF29C-6372-4997-B53A-0D1DD71CB9DD}" srcOrd="4" destOrd="0" presId="urn:microsoft.com/office/officeart/2008/layout/VerticalCurvedList"/>
    <dgm:cxn modelId="{A2D1FCF6-A550-41F3-8505-AFAA26E830C9}" type="presParOf" srcId="{1E3FF29C-6372-4997-B53A-0D1DD71CB9DD}" destId="{D289A4BE-116F-4F12-9CF5-9A05DA483DCD}" srcOrd="0" destOrd="0" presId="urn:microsoft.com/office/officeart/2008/layout/VerticalCurvedList"/>
    <dgm:cxn modelId="{51638E0C-AD6C-47A5-A92F-099AAF685A15}" type="presParOf" srcId="{8B3D1929-4EE1-4827-9DC8-8D0BF43485CF}" destId="{722EA521-7EF6-449B-9F8E-07943B6A298D}" srcOrd="5" destOrd="0" presId="urn:microsoft.com/office/officeart/2008/layout/VerticalCurvedList"/>
    <dgm:cxn modelId="{3E129738-EED3-49A1-8053-CD22E72B9857}" type="presParOf" srcId="{8B3D1929-4EE1-4827-9DC8-8D0BF43485CF}" destId="{849AA0D8-2D85-4EFE-8AC2-5BC63EDF73D7}" srcOrd="6" destOrd="0" presId="urn:microsoft.com/office/officeart/2008/layout/VerticalCurvedList"/>
    <dgm:cxn modelId="{2AED314F-24D0-4969-961E-6C639498341D}" type="presParOf" srcId="{849AA0D8-2D85-4EFE-8AC2-5BC63EDF73D7}" destId="{55C7D829-4245-4D2D-B497-5F3D9C8810F9}" srcOrd="0" destOrd="0" presId="urn:microsoft.com/office/officeart/2008/layout/VerticalCurvedList"/>
    <dgm:cxn modelId="{7FD487F2-42FC-452C-AA9C-1DADE5FF30B3}" type="presParOf" srcId="{8B3D1929-4EE1-4827-9DC8-8D0BF43485CF}" destId="{BBEA0FD0-E0CF-4461-980E-CF48A31D629C}" srcOrd="7" destOrd="0" presId="urn:microsoft.com/office/officeart/2008/layout/VerticalCurvedList"/>
    <dgm:cxn modelId="{44CB4C32-7D4F-4EB3-90BE-076F0D4C5CE2}" type="presParOf" srcId="{8B3D1929-4EE1-4827-9DC8-8D0BF43485CF}" destId="{FD15A403-CB15-4C7E-A755-D3B1D61680C4}" srcOrd="8" destOrd="0" presId="urn:microsoft.com/office/officeart/2008/layout/VerticalCurvedList"/>
    <dgm:cxn modelId="{2956792F-5BAE-444F-BCAD-4796DD5A4B9A}" type="presParOf" srcId="{FD15A403-CB15-4C7E-A755-D3B1D61680C4}" destId="{3692B8CE-F3CE-4993-B81D-C6757B4365D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6AD0C-B5A0-4DBD-AA7E-9878314F482B}">
      <dsp:nvSpPr>
        <dsp:cNvPr id="0" name=""/>
        <dsp:cNvSpPr/>
      </dsp:nvSpPr>
      <dsp:spPr>
        <a:xfrm>
          <a:off x="4475919" y="1676203"/>
          <a:ext cx="1563761" cy="1386823"/>
        </a:xfrm>
        <a:prstGeom prst="ellipse">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a:t>Déchets numériques</a:t>
          </a:r>
        </a:p>
      </dsp:txBody>
      <dsp:txXfrm>
        <a:off x="4704926" y="1879299"/>
        <a:ext cx="1105747" cy="980631"/>
      </dsp:txXfrm>
    </dsp:sp>
    <dsp:sp modelId="{B727ADE0-E5ED-4AC2-BDEA-26192482768E}">
      <dsp:nvSpPr>
        <dsp:cNvPr id="0" name=""/>
        <dsp:cNvSpPr/>
      </dsp:nvSpPr>
      <dsp:spPr>
        <a:xfrm rot="16200000">
          <a:off x="5127568" y="1214399"/>
          <a:ext cx="260462"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5166638" y="1342852"/>
        <a:ext cx="182323" cy="268147"/>
      </dsp:txXfrm>
    </dsp:sp>
    <dsp:sp modelId="{D537C461-156B-4A83-BFB9-6BABEC0D0FD8}">
      <dsp:nvSpPr>
        <dsp:cNvPr id="0" name=""/>
        <dsp:cNvSpPr/>
      </dsp:nvSpPr>
      <dsp:spPr>
        <a:xfrm>
          <a:off x="4666297" y="1760"/>
          <a:ext cx="1183005" cy="1183005"/>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33579" t="5932" r="-44183" b="-5932"/>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4839544" y="175007"/>
        <a:ext cx="836511" cy="836511"/>
      </dsp:txXfrm>
    </dsp:sp>
    <dsp:sp modelId="{813F34E1-4DA8-4F70-9984-DE1143A7903C}">
      <dsp:nvSpPr>
        <dsp:cNvPr id="0" name=""/>
        <dsp:cNvSpPr/>
      </dsp:nvSpPr>
      <dsp:spPr>
        <a:xfrm rot="19285714">
          <a:off x="5889575" y="1549091"/>
          <a:ext cx="233846"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5897228" y="1660344"/>
        <a:ext cx="163692" cy="268147"/>
      </dsp:txXfrm>
    </dsp:sp>
    <dsp:sp modelId="{A036B8CC-112A-4129-ADD0-091B1C98B907}">
      <dsp:nvSpPr>
        <dsp:cNvPr id="0" name=""/>
        <dsp:cNvSpPr/>
      </dsp:nvSpPr>
      <dsp:spPr>
        <a:xfrm>
          <a:off x="6055105" y="670574"/>
          <a:ext cx="1183005" cy="1183005"/>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l="12528" t="20733" r="-11558" b="-3135"/>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6228352" y="843821"/>
        <a:ext cx="836511" cy="836511"/>
      </dsp:txXfrm>
    </dsp:sp>
    <dsp:sp modelId="{8BE75F2D-75AB-4A7E-BE26-73442C1CF1E5}">
      <dsp:nvSpPr>
        <dsp:cNvPr id="0" name=""/>
        <dsp:cNvSpPr/>
      </dsp:nvSpPr>
      <dsp:spPr>
        <a:xfrm rot="771429">
          <a:off x="6099840" y="2363036"/>
          <a:ext cx="216330"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6100654" y="2445198"/>
        <a:ext cx="151431" cy="268147"/>
      </dsp:txXfrm>
    </dsp:sp>
    <dsp:sp modelId="{D8967BE0-6591-45F4-815C-CA383EADBF16}">
      <dsp:nvSpPr>
        <dsp:cNvPr id="0" name=""/>
        <dsp:cNvSpPr/>
      </dsp:nvSpPr>
      <dsp:spPr>
        <a:xfrm>
          <a:off x="6398113" y="2173388"/>
          <a:ext cx="1183005" cy="1183005"/>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6571360" y="2346635"/>
        <a:ext cx="836511" cy="836511"/>
      </dsp:txXfrm>
    </dsp:sp>
    <dsp:sp modelId="{6EFABB67-6E13-4140-BCAC-D3489A3CD6A2}">
      <dsp:nvSpPr>
        <dsp:cNvPr id="0" name=""/>
        <dsp:cNvSpPr/>
      </dsp:nvSpPr>
      <dsp:spPr>
        <a:xfrm rot="3857143">
          <a:off x="5538862" y="2992312"/>
          <a:ext cx="252846"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5560333" y="3047524"/>
        <a:ext cx="176992" cy="268147"/>
      </dsp:txXfrm>
    </dsp:sp>
    <dsp:sp modelId="{5F566FC5-A2F5-42CB-AA4B-2F9D136A1BA4}">
      <dsp:nvSpPr>
        <dsp:cNvPr id="0" name=""/>
        <dsp:cNvSpPr/>
      </dsp:nvSpPr>
      <dsp:spPr>
        <a:xfrm>
          <a:off x="5437027" y="3378550"/>
          <a:ext cx="1183005" cy="1183005"/>
        </a:xfrm>
        <a:prstGeom prst="ellipse">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5610274" y="3551797"/>
        <a:ext cx="836511" cy="836511"/>
      </dsp:txXfrm>
    </dsp:sp>
    <dsp:sp modelId="{B33DFAA1-FF3B-4D32-ADB7-D390432A640D}">
      <dsp:nvSpPr>
        <dsp:cNvPr id="0" name=""/>
        <dsp:cNvSpPr/>
      </dsp:nvSpPr>
      <dsp:spPr>
        <a:xfrm rot="6942857">
          <a:off x="4723890" y="2992312"/>
          <a:ext cx="252846"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4778273" y="3047524"/>
        <a:ext cx="176992" cy="268147"/>
      </dsp:txXfrm>
    </dsp:sp>
    <dsp:sp modelId="{0C717A5B-5112-4DC2-980F-FF85E96F534C}">
      <dsp:nvSpPr>
        <dsp:cNvPr id="0" name=""/>
        <dsp:cNvSpPr/>
      </dsp:nvSpPr>
      <dsp:spPr>
        <a:xfrm>
          <a:off x="3895567" y="3378550"/>
          <a:ext cx="1183005" cy="1183005"/>
        </a:xfrm>
        <a:prstGeom prst="ellipse">
          <a:avLst/>
        </a:prstGeom>
        <a:blipFill rotWithShape="0">
          <a:blip xmlns:r="http://schemas.openxmlformats.org/officeDocument/2006/relationships" r:embed="rId5"/>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4068814" y="3551797"/>
        <a:ext cx="836511" cy="836511"/>
      </dsp:txXfrm>
    </dsp:sp>
    <dsp:sp modelId="{037DF8CE-EA8E-412A-AF90-72F4B7FF9FBF}">
      <dsp:nvSpPr>
        <dsp:cNvPr id="0" name=""/>
        <dsp:cNvSpPr/>
      </dsp:nvSpPr>
      <dsp:spPr>
        <a:xfrm rot="10028571">
          <a:off x="4199429" y="2363036"/>
          <a:ext cx="216330"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4263514" y="2445198"/>
        <a:ext cx="151431" cy="268147"/>
      </dsp:txXfrm>
    </dsp:sp>
    <dsp:sp modelId="{DE62C886-7695-44A9-ACBF-0A7ED1B6D3CA}">
      <dsp:nvSpPr>
        <dsp:cNvPr id="0" name=""/>
        <dsp:cNvSpPr/>
      </dsp:nvSpPr>
      <dsp:spPr>
        <a:xfrm>
          <a:off x="2934481" y="2173388"/>
          <a:ext cx="1183005" cy="1183005"/>
        </a:xfrm>
        <a:prstGeom prst="ellipse">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l="14680" t="8144" r="13412" b="-2382"/>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3107728" y="2346635"/>
        <a:ext cx="836511" cy="836511"/>
      </dsp:txXfrm>
    </dsp:sp>
    <dsp:sp modelId="{32057740-D150-47E9-92D9-B882E1CE35C2}">
      <dsp:nvSpPr>
        <dsp:cNvPr id="0" name=""/>
        <dsp:cNvSpPr/>
      </dsp:nvSpPr>
      <dsp:spPr>
        <a:xfrm rot="13114286">
          <a:off x="4392177" y="1549091"/>
          <a:ext cx="233846"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4454678" y="1660344"/>
        <a:ext cx="163692" cy="268147"/>
      </dsp:txXfrm>
    </dsp:sp>
    <dsp:sp modelId="{128BD249-0CB5-4657-A7C2-5F27FDD56855}">
      <dsp:nvSpPr>
        <dsp:cNvPr id="0" name=""/>
        <dsp:cNvSpPr/>
      </dsp:nvSpPr>
      <dsp:spPr>
        <a:xfrm>
          <a:off x="3277489" y="670574"/>
          <a:ext cx="1183005" cy="1183005"/>
        </a:xfrm>
        <a:prstGeom prst="ellipse">
          <a:avLst/>
        </a:prstGeom>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l="-46877" t="778" r="-44204"/>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3450736" y="843821"/>
        <a:ext cx="836511" cy="836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2592D-19A9-47FC-A1F0-18B02A5A53E2}">
      <dsp:nvSpPr>
        <dsp:cNvPr id="0" name=""/>
        <dsp:cNvSpPr/>
      </dsp:nvSpPr>
      <dsp:spPr>
        <a:xfrm>
          <a:off x="-5010917" y="-767739"/>
          <a:ext cx="5967684" cy="5967684"/>
        </a:xfrm>
        <a:prstGeom prst="blockArc">
          <a:avLst>
            <a:gd name="adj1" fmla="val 18900000"/>
            <a:gd name="adj2" fmla="val 2700000"/>
            <a:gd name="adj3" fmla="val 362"/>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CC1389-6946-4EE6-9376-4617904D4F4A}">
      <dsp:nvSpPr>
        <dsp:cNvPr id="0" name=""/>
        <dsp:cNvSpPr/>
      </dsp:nvSpPr>
      <dsp:spPr>
        <a:xfrm>
          <a:off x="501001" y="340747"/>
          <a:ext cx="6390125" cy="6818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noProof="0" dirty="0" err="1"/>
            <a:t>Progrès</a:t>
          </a:r>
          <a:r>
            <a:rPr lang="en-US" sz="2000" kern="1200" noProof="0" dirty="0"/>
            <a:t> </a:t>
          </a:r>
          <a:r>
            <a:rPr lang="en-US" sz="2000" kern="1200" noProof="0" dirty="0" err="1"/>
            <a:t>technologiques</a:t>
          </a:r>
          <a:endParaRPr lang="en-US" sz="2000" kern="1200" noProof="0" dirty="0"/>
        </a:p>
      </dsp:txBody>
      <dsp:txXfrm>
        <a:off x="501001" y="340747"/>
        <a:ext cx="6390125" cy="681850"/>
      </dsp:txXfrm>
    </dsp:sp>
    <dsp:sp modelId="{9D92C9A6-7D1E-461B-B902-0C13172D3DDA}">
      <dsp:nvSpPr>
        <dsp:cNvPr id="0" name=""/>
        <dsp:cNvSpPr/>
      </dsp:nvSpPr>
      <dsp:spPr>
        <a:xfrm>
          <a:off x="74845" y="255516"/>
          <a:ext cx="852313" cy="852313"/>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45358-9145-442C-92BA-DD8DACC0D386}">
      <dsp:nvSpPr>
        <dsp:cNvPr id="0" name=""/>
        <dsp:cNvSpPr/>
      </dsp:nvSpPr>
      <dsp:spPr>
        <a:xfrm>
          <a:off x="891922" y="1363701"/>
          <a:ext cx="5999204" cy="6818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noProof="0" dirty="0"/>
            <a:t>Changements de style et mode de vie</a:t>
          </a:r>
          <a:endParaRPr lang="en-US" sz="2000" kern="1200" noProof="0" dirty="0"/>
        </a:p>
      </dsp:txBody>
      <dsp:txXfrm>
        <a:off x="891922" y="1363701"/>
        <a:ext cx="5999204" cy="681850"/>
      </dsp:txXfrm>
    </dsp:sp>
    <dsp:sp modelId="{D289A4BE-116F-4F12-9CF5-9A05DA483DCD}">
      <dsp:nvSpPr>
        <dsp:cNvPr id="0" name=""/>
        <dsp:cNvSpPr/>
      </dsp:nvSpPr>
      <dsp:spPr>
        <a:xfrm>
          <a:off x="465765" y="1278469"/>
          <a:ext cx="852313" cy="85231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2EA521-7EF6-449B-9F8E-07943B6A298D}">
      <dsp:nvSpPr>
        <dsp:cNvPr id="0" name=""/>
        <dsp:cNvSpPr/>
      </dsp:nvSpPr>
      <dsp:spPr>
        <a:xfrm>
          <a:off x="901880" y="2386654"/>
          <a:ext cx="5999204" cy="6818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noProof="0" dirty="0"/>
            <a:t>Vers la fin de leur vie utile</a:t>
          </a:r>
          <a:endParaRPr lang="en-US" sz="2000" kern="1200" noProof="0" dirty="0"/>
        </a:p>
      </dsp:txBody>
      <dsp:txXfrm>
        <a:off x="901880" y="2386654"/>
        <a:ext cx="5999204" cy="681850"/>
      </dsp:txXfrm>
    </dsp:sp>
    <dsp:sp modelId="{55C7D829-4245-4D2D-B497-5F3D9C8810F9}">
      <dsp:nvSpPr>
        <dsp:cNvPr id="0" name=""/>
        <dsp:cNvSpPr/>
      </dsp:nvSpPr>
      <dsp:spPr>
        <a:xfrm>
          <a:off x="465765" y="2301422"/>
          <a:ext cx="852313" cy="852313"/>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EA0FD0-E0CF-4461-980E-CF48A31D629C}">
      <dsp:nvSpPr>
        <dsp:cNvPr id="0" name=""/>
        <dsp:cNvSpPr/>
      </dsp:nvSpPr>
      <dsp:spPr>
        <a:xfrm>
          <a:off x="501001" y="3409607"/>
          <a:ext cx="6390125" cy="6818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noProof="0" dirty="0"/>
            <a:t>Ne pas prendre de précautions lors de leur manipulation</a:t>
          </a:r>
          <a:endParaRPr lang="en-US" sz="2000" kern="1200" noProof="0" dirty="0"/>
        </a:p>
      </dsp:txBody>
      <dsp:txXfrm>
        <a:off x="501001" y="3409607"/>
        <a:ext cx="6390125" cy="681850"/>
      </dsp:txXfrm>
    </dsp:sp>
    <dsp:sp modelId="{3692B8CE-F3CE-4993-B81D-C6757B4365D0}">
      <dsp:nvSpPr>
        <dsp:cNvPr id="0" name=""/>
        <dsp:cNvSpPr/>
      </dsp:nvSpPr>
      <dsp:spPr>
        <a:xfrm>
          <a:off x="74845" y="3324376"/>
          <a:ext cx="852313" cy="85231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5/31/2023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jpe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pc="400" dirty="0" err="1"/>
              <a:t>Déchets</a:t>
            </a:r>
            <a:r>
              <a:rPr lang="en-US" spc="400" dirty="0"/>
              <a:t> </a:t>
            </a:r>
            <a:r>
              <a:rPr lang="en-US" spc="400" dirty="0" err="1"/>
              <a:t>numériques</a:t>
            </a:r>
            <a:r>
              <a:rPr lang="en-US" spc="400" dirty="0"/>
              <a:t>
</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8909655" y="5312266"/>
            <a:ext cx="3282345" cy="1197864"/>
          </a:xfrm>
        </p:spPr>
        <p:txBody>
          <a:bodyPr/>
          <a:lstStyle/>
          <a:p>
            <a:pPr algn="l"/>
            <a:r>
              <a:rPr lang="en-US" b="1" dirty="0" err="1"/>
              <a:t>Filière</a:t>
            </a:r>
            <a:r>
              <a:rPr lang="en-US" b="1" dirty="0"/>
              <a:t> : </a:t>
            </a:r>
            <a:r>
              <a:rPr lang="fr-FR" dirty="0"/>
              <a:t>Ingénierie Informatique, Big Data et Cloud </a:t>
            </a:r>
            <a:r>
              <a:rPr lang="fr-FR" dirty="0" err="1"/>
              <a:t>Computing</a:t>
            </a:r>
            <a:endParaRPr lang="en-US" dirty="0"/>
          </a:p>
        </p:txBody>
      </p:sp>
      <p:sp>
        <p:nvSpPr>
          <p:cNvPr id="5" name="TextBox 4">
            <a:extLst>
              <a:ext uri="{FF2B5EF4-FFF2-40B4-BE49-F238E27FC236}">
                <a16:creationId xmlns:a16="http://schemas.microsoft.com/office/drawing/2014/main" id="{782E94D5-4DB8-6F91-452D-05F7A60F3271}"/>
              </a:ext>
            </a:extLst>
          </p:cNvPr>
          <p:cNvSpPr txBox="1"/>
          <p:nvPr/>
        </p:nvSpPr>
        <p:spPr>
          <a:xfrm>
            <a:off x="1473575" y="3661777"/>
            <a:ext cx="6272784" cy="523220"/>
          </a:xfrm>
          <a:prstGeom prst="rect">
            <a:avLst/>
          </a:prstGeom>
          <a:noFill/>
        </p:spPr>
        <p:txBody>
          <a:bodyPr wrap="square">
            <a:spAutoFit/>
          </a:bodyPr>
          <a:lstStyle/>
          <a:p>
            <a:r>
              <a:rPr lang="fr-FR" sz="1400" b="1" cap="all" spc="400" dirty="0">
                <a:solidFill>
                  <a:schemeClr val="bg1"/>
                </a:solidFill>
                <a:latin typeface="+mj-lt"/>
                <a:ea typeface="+mj-ea"/>
                <a:cs typeface="+mj-cs"/>
              </a:rPr>
              <a:t>Département</a:t>
            </a:r>
            <a:r>
              <a:rPr lang="fr-FR" sz="500" dirty="0"/>
              <a:t>   </a:t>
            </a:r>
            <a:r>
              <a:rPr lang="fr-FR" sz="1400" b="1" cap="all" spc="400" dirty="0">
                <a:solidFill>
                  <a:schemeClr val="bg1"/>
                </a:solidFill>
                <a:latin typeface="+mj-lt"/>
                <a:ea typeface="+mj-ea"/>
                <a:cs typeface="+mj-cs"/>
              </a:rPr>
              <a:t>Mathématiques</a:t>
            </a:r>
            <a:r>
              <a:rPr lang="fr-FR" sz="500" dirty="0"/>
              <a:t>       </a:t>
            </a:r>
            <a:r>
              <a:rPr lang="fr-FR" sz="1400" b="1" cap="all" spc="400" dirty="0">
                <a:solidFill>
                  <a:schemeClr val="bg1"/>
                </a:solidFill>
                <a:latin typeface="+mj-lt"/>
                <a:ea typeface="+mj-ea"/>
                <a:cs typeface="+mj-cs"/>
              </a:rPr>
              <a:t>Informatique</a:t>
            </a:r>
          </a:p>
        </p:txBody>
      </p:sp>
      <p:sp>
        <p:nvSpPr>
          <p:cNvPr id="6" name="Subtitle 2">
            <a:extLst>
              <a:ext uri="{FF2B5EF4-FFF2-40B4-BE49-F238E27FC236}">
                <a16:creationId xmlns:a16="http://schemas.microsoft.com/office/drawing/2014/main" id="{E9DA31BE-DC41-84F0-AE40-1D9822AE3414}"/>
              </a:ext>
            </a:extLst>
          </p:cNvPr>
          <p:cNvSpPr txBox="1">
            <a:spLocks/>
          </p:cNvSpPr>
          <p:nvPr/>
        </p:nvSpPr>
        <p:spPr>
          <a:xfrm>
            <a:off x="8909655" y="3923387"/>
            <a:ext cx="3282345" cy="119786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u="sng" dirty="0" err="1"/>
              <a:t>Présenté</a:t>
            </a:r>
            <a:r>
              <a:rPr lang="en-US" b="1" u="sng" dirty="0"/>
              <a:t> par :</a:t>
            </a:r>
            <a:r>
              <a:rPr lang="en-US" u="sng" dirty="0"/>
              <a:t>
</a:t>
            </a:r>
            <a:r>
              <a:rPr lang="en-US" dirty="0"/>
              <a:t>Meggouri Ismail</a:t>
            </a:r>
          </a:p>
          <a:p>
            <a:pPr algn="l"/>
            <a:r>
              <a:rPr lang="en-US" dirty="0"/>
              <a:t>Ange Guillaume KOFFI</a:t>
            </a:r>
          </a:p>
        </p:txBody>
      </p:sp>
      <p:sp>
        <p:nvSpPr>
          <p:cNvPr id="7" name="Subtitle 2">
            <a:extLst>
              <a:ext uri="{FF2B5EF4-FFF2-40B4-BE49-F238E27FC236}">
                <a16:creationId xmlns:a16="http://schemas.microsoft.com/office/drawing/2014/main" id="{AF053A69-BFDF-B00F-689C-527955672B1A}"/>
              </a:ext>
            </a:extLst>
          </p:cNvPr>
          <p:cNvSpPr txBox="1">
            <a:spLocks/>
          </p:cNvSpPr>
          <p:nvPr/>
        </p:nvSpPr>
        <p:spPr>
          <a:xfrm>
            <a:off x="1488453" y="5347991"/>
            <a:ext cx="3540747" cy="119786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u="sng" dirty="0" err="1"/>
              <a:t>Supervisé</a:t>
            </a:r>
            <a:r>
              <a:rPr lang="en-US" b="1" u="sng" dirty="0"/>
              <a:t> par :</a:t>
            </a:r>
            <a:r>
              <a:rPr lang="en-US" u="sng" dirty="0"/>
              <a:t>
Mme. </a:t>
            </a:r>
            <a:r>
              <a:rPr lang="en-US" u="sng" dirty="0" err="1"/>
              <a:t>Nezha</a:t>
            </a:r>
            <a:r>
              <a:rPr lang="en-US" u="sng" dirty="0"/>
              <a:t> BENMOUSSA</a:t>
            </a:r>
            <a:endParaRPr lang="en-US" dirty="0"/>
          </a:p>
        </p:txBody>
      </p:sp>
      <p:sp>
        <p:nvSpPr>
          <p:cNvPr id="9" name="TextBox 8">
            <a:extLst>
              <a:ext uri="{FF2B5EF4-FFF2-40B4-BE49-F238E27FC236}">
                <a16:creationId xmlns:a16="http://schemas.microsoft.com/office/drawing/2014/main" id="{B79A690E-9B03-55FF-554F-B3F5947DB700}"/>
              </a:ext>
            </a:extLst>
          </p:cNvPr>
          <p:cNvSpPr txBox="1"/>
          <p:nvPr/>
        </p:nvSpPr>
        <p:spPr>
          <a:xfrm>
            <a:off x="9008628" y="271194"/>
            <a:ext cx="1685876" cy="646331"/>
          </a:xfrm>
          <a:prstGeom prst="rect">
            <a:avLst/>
          </a:prstGeom>
          <a:noFill/>
        </p:spPr>
        <p:txBody>
          <a:bodyPr wrap="square">
            <a:spAutoFit/>
          </a:bodyPr>
          <a:lstStyle/>
          <a:p>
            <a:r>
              <a:rPr lang="fr-FR" sz="3600" dirty="0">
                <a:solidFill>
                  <a:schemeClr val="bg1"/>
                </a:solidFill>
              </a:rPr>
              <a:t>EN</a:t>
            </a:r>
            <a:r>
              <a:rPr lang="fr-FR" sz="3600" dirty="0">
                <a:solidFill>
                  <a:schemeClr val="accent6">
                    <a:lumMod val="50000"/>
                  </a:schemeClr>
                </a:solidFill>
              </a:rPr>
              <a:t>SET</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err="1"/>
              <a:t>Répercussions</a:t>
            </a:r>
            <a:r>
              <a:rPr lang="en-US" sz="4400" dirty="0"/>
              <a:t> sur </a:t>
            </a:r>
            <a:r>
              <a:rPr lang="en-US" sz="4400" dirty="0" err="1"/>
              <a:t>l’environnement</a:t>
            </a:r>
            <a:endParaRPr lang="en-US" sz="44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grpSp>
        <p:nvGrpSpPr>
          <p:cNvPr id="3" name="Group 2" descr="timeline SmartArt Graphic">
            <a:extLst>
              <a:ext uri="{FF2B5EF4-FFF2-40B4-BE49-F238E27FC236}">
                <a16:creationId xmlns:a16="http://schemas.microsoft.com/office/drawing/2014/main" id="{E0B49DBB-5B66-475A-E6EA-A6630A5F06D7}"/>
              </a:ext>
            </a:extLst>
          </p:cNvPr>
          <p:cNvGrpSpPr/>
          <p:nvPr/>
        </p:nvGrpSpPr>
        <p:grpSpPr>
          <a:xfrm>
            <a:off x="785752" y="1575424"/>
            <a:ext cx="7527568" cy="4956869"/>
            <a:chOff x="785752" y="1575424"/>
            <a:chExt cx="7527568" cy="4956869"/>
          </a:xfrm>
        </p:grpSpPr>
        <p:sp>
          <p:nvSpPr>
            <p:cNvPr id="4" name="Freeform: Shape 3">
              <a:extLst>
                <a:ext uri="{FF2B5EF4-FFF2-40B4-BE49-F238E27FC236}">
                  <a16:creationId xmlns:a16="http://schemas.microsoft.com/office/drawing/2014/main" id="{5AE96631-8A9F-5BC0-EA1F-53192299AF3D}"/>
                </a:ext>
              </a:extLst>
            </p:cNvPr>
            <p:cNvSpPr/>
            <p:nvPr/>
          </p:nvSpPr>
          <p:spPr>
            <a:xfrm>
              <a:off x="785752" y="1575424"/>
              <a:ext cx="943590" cy="1347987"/>
            </a:xfrm>
            <a:custGeom>
              <a:avLst/>
              <a:gdLst>
                <a:gd name="connsiteX0" fmla="*/ 0 w 1347986"/>
                <a:gd name="connsiteY0" fmla="*/ 0 h 943590"/>
                <a:gd name="connsiteX1" fmla="*/ 876191 w 1347986"/>
                <a:gd name="connsiteY1" fmla="*/ 0 h 943590"/>
                <a:gd name="connsiteX2" fmla="*/ 1347986 w 1347986"/>
                <a:gd name="connsiteY2" fmla="*/ 471795 h 943590"/>
                <a:gd name="connsiteX3" fmla="*/ 876191 w 1347986"/>
                <a:gd name="connsiteY3" fmla="*/ 943590 h 943590"/>
                <a:gd name="connsiteX4" fmla="*/ 0 w 1347986"/>
                <a:gd name="connsiteY4" fmla="*/ 943590 h 943590"/>
                <a:gd name="connsiteX5" fmla="*/ 471795 w 1347986"/>
                <a:gd name="connsiteY5" fmla="*/ 471795 h 943590"/>
                <a:gd name="connsiteX6" fmla="*/ 0 w 1347986"/>
                <a:gd name="connsiteY6" fmla="*/ 0 h 94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986" h="943590">
                  <a:moveTo>
                    <a:pt x="1347986" y="0"/>
                  </a:moveTo>
                  <a:lnTo>
                    <a:pt x="1347986" y="613334"/>
                  </a:lnTo>
                  <a:lnTo>
                    <a:pt x="673993" y="943590"/>
                  </a:lnTo>
                  <a:lnTo>
                    <a:pt x="0" y="613334"/>
                  </a:lnTo>
                  <a:lnTo>
                    <a:pt x="0" y="0"/>
                  </a:lnTo>
                  <a:lnTo>
                    <a:pt x="673993" y="330256"/>
                  </a:lnTo>
                  <a:lnTo>
                    <a:pt x="1347986" y="0"/>
                  </a:lnTo>
                  <a:close/>
                </a:path>
              </a:pathLst>
            </a:custGeom>
            <a:solidFill>
              <a:schemeClr val="accent2"/>
            </a:solidFill>
            <a:ln>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480051" rIns="8255" bIns="480050" numCol="1" spcCol="1270" anchor="ctr" anchorCtr="0">
              <a:noAutofit/>
            </a:bodyPr>
            <a:lstStyle/>
            <a:p>
              <a:pPr lvl="0" algn="ctr" defTabSz="577850">
                <a:lnSpc>
                  <a:spcPct val="90000"/>
                </a:lnSpc>
                <a:spcBef>
                  <a:spcPct val="0"/>
                </a:spcBef>
                <a:spcAft>
                  <a:spcPct val="35000"/>
                </a:spcAft>
              </a:pPr>
              <a:r>
                <a:rPr lang="en-US" sz="1300" dirty="0"/>
                <a:t>Pollution</a:t>
              </a:r>
              <a:endParaRPr lang="en-US" sz="1300" kern="1200" dirty="0"/>
            </a:p>
          </p:txBody>
        </p:sp>
        <p:sp>
          <p:nvSpPr>
            <p:cNvPr id="5" name="Freeform: Shape 4">
              <a:extLst>
                <a:ext uri="{FF2B5EF4-FFF2-40B4-BE49-F238E27FC236}">
                  <a16:creationId xmlns:a16="http://schemas.microsoft.com/office/drawing/2014/main" id="{94EDC600-00B3-2CBA-30F7-511D40B271F2}"/>
                </a:ext>
              </a:extLst>
            </p:cNvPr>
            <p:cNvSpPr/>
            <p:nvPr/>
          </p:nvSpPr>
          <p:spPr>
            <a:xfrm>
              <a:off x="1732095" y="1578526"/>
              <a:ext cx="6581225" cy="894092"/>
            </a:xfrm>
            <a:custGeom>
              <a:avLst/>
              <a:gdLst>
                <a:gd name="connsiteX0" fmla="*/ 149018 w 894091"/>
                <a:gd name="connsiteY0" fmla="*/ 0 h 6581224"/>
                <a:gd name="connsiteX1" fmla="*/ 745073 w 894091"/>
                <a:gd name="connsiteY1" fmla="*/ 0 h 6581224"/>
                <a:gd name="connsiteX2" fmla="*/ 894091 w 894091"/>
                <a:gd name="connsiteY2" fmla="*/ 149018 h 6581224"/>
                <a:gd name="connsiteX3" fmla="*/ 894091 w 894091"/>
                <a:gd name="connsiteY3" fmla="*/ 6581224 h 6581224"/>
                <a:gd name="connsiteX4" fmla="*/ 894091 w 894091"/>
                <a:gd name="connsiteY4" fmla="*/ 6581224 h 6581224"/>
                <a:gd name="connsiteX5" fmla="*/ 0 w 894091"/>
                <a:gd name="connsiteY5" fmla="*/ 6581224 h 6581224"/>
                <a:gd name="connsiteX6" fmla="*/ 0 w 894091"/>
                <a:gd name="connsiteY6" fmla="*/ 6581224 h 6581224"/>
                <a:gd name="connsiteX7" fmla="*/ 0 w 894091"/>
                <a:gd name="connsiteY7" fmla="*/ 149018 h 6581224"/>
                <a:gd name="connsiteX8" fmla="*/ 149018 w 894091"/>
                <a:gd name="connsiteY8" fmla="*/ 0 h 658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4091" h="6581224">
                  <a:moveTo>
                    <a:pt x="894091" y="1096894"/>
                  </a:moveTo>
                  <a:lnTo>
                    <a:pt x="894091" y="5484330"/>
                  </a:lnTo>
                  <a:cubicBezTo>
                    <a:pt x="894091" y="6090123"/>
                    <a:pt x="885027" y="6581220"/>
                    <a:pt x="873846" y="6581220"/>
                  </a:cubicBezTo>
                  <a:lnTo>
                    <a:pt x="0" y="6581220"/>
                  </a:lnTo>
                  <a:lnTo>
                    <a:pt x="0" y="6581220"/>
                  </a:lnTo>
                  <a:lnTo>
                    <a:pt x="0" y="4"/>
                  </a:lnTo>
                  <a:lnTo>
                    <a:pt x="0" y="4"/>
                  </a:lnTo>
                  <a:lnTo>
                    <a:pt x="873846" y="4"/>
                  </a:lnTo>
                  <a:cubicBezTo>
                    <a:pt x="885027" y="4"/>
                    <a:pt x="894091" y="491101"/>
                    <a:pt x="894091" y="1096894"/>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52536" rIns="52536" bIns="52537" numCol="1" spcCol="1270" anchor="ctr" anchorCtr="0">
              <a:noAutofit/>
            </a:bodyPr>
            <a:lstStyle/>
            <a:p>
              <a:pPr marL="114300" lvl="1" indent="-114300" algn="l" defTabSz="622300">
                <a:lnSpc>
                  <a:spcPct val="90000"/>
                </a:lnSpc>
                <a:spcBef>
                  <a:spcPct val="0"/>
                </a:spcBef>
                <a:spcAft>
                  <a:spcPct val="15000"/>
                </a:spcAft>
                <a:buChar char="•"/>
              </a:pPr>
              <a:r>
                <a:rPr lang="fr-FR" sz="1400" b="0" i="0" kern="1200" dirty="0"/>
                <a:t>Les déchets numériques peuvent libérer des produits chimiques toxiques dans l’air et l’eau lorsqu’ils ne sont pas éliminés correctement. Cela peut entraîner une pollution de l’air et de l’eau, ce qui peut nuire à la fois à la faune et aux populations humaines.</a:t>
              </a:r>
              <a:endParaRPr lang="en-US" sz="1400" kern="1200" dirty="0"/>
            </a:p>
          </p:txBody>
        </p:sp>
        <p:sp>
          <p:nvSpPr>
            <p:cNvPr id="7" name="Freeform: Shape 6">
              <a:extLst>
                <a:ext uri="{FF2B5EF4-FFF2-40B4-BE49-F238E27FC236}">
                  <a16:creationId xmlns:a16="http://schemas.microsoft.com/office/drawing/2014/main" id="{4076BE0C-2825-9878-E421-28F8B4FEDF8A}"/>
                </a:ext>
              </a:extLst>
            </p:cNvPr>
            <p:cNvSpPr/>
            <p:nvPr/>
          </p:nvSpPr>
          <p:spPr>
            <a:xfrm>
              <a:off x="785752" y="2601772"/>
              <a:ext cx="943590" cy="1534539"/>
            </a:xfrm>
            <a:custGeom>
              <a:avLst/>
              <a:gdLst>
                <a:gd name="connsiteX0" fmla="*/ 0 w 1347986"/>
                <a:gd name="connsiteY0" fmla="*/ 0 h 943590"/>
                <a:gd name="connsiteX1" fmla="*/ 876191 w 1347986"/>
                <a:gd name="connsiteY1" fmla="*/ 0 h 943590"/>
                <a:gd name="connsiteX2" fmla="*/ 1347986 w 1347986"/>
                <a:gd name="connsiteY2" fmla="*/ 471795 h 943590"/>
                <a:gd name="connsiteX3" fmla="*/ 876191 w 1347986"/>
                <a:gd name="connsiteY3" fmla="*/ 943590 h 943590"/>
                <a:gd name="connsiteX4" fmla="*/ 0 w 1347986"/>
                <a:gd name="connsiteY4" fmla="*/ 943590 h 943590"/>
                <a:gd name="connsiteX5" fmla="*/ 471795 w 1347986"/>
                <a:gd name="connsiteY5" fmla="*/ 471795 h 943590"/>
                <a:gd name="connsiteX6" fmla="*/ 0 w 1347986"/>
                <a:gd name="connsiteY6" fmla="*/ 0 h 94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986" h="943590">
                  <a:moveTo>
                    <a:pt x="1347986" y="0"/>
                  </a:moveTo>
                  <a:lnTo>
                    <a:pt x="1347986" y="613334"/>
                  </a:lnTo>
                  <a:lnTo>
                    <a:pt x="673993" y="943590"/>
                  </a:lnTo>
                  <a:lnTo>
                    <a:pt x="0" y="613334"/>
                  </a:lnTo>
                  <a:lnTo>
                    <a:pt x="0" y="0"/>
                  </a:lnTo>
                  <a:lnTo>
                    <a:pt x="673993" y="330256"/>
                  </a:lnTo>
                  <a:lnTo>
                    <a:pt x="1347986"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 tIns="480050" rIns="8255" bIns="480050" numCol="1" spcCol="1270" anchor="ctr" anchorCtr="0">
              <a:noAutofit/>
            </a:bodyPr>
            <a:lstStyle/>
            <a:p>
              <a:pPr lvl="0" algn="ctr" defTabSz="577850">
                <a:lnSpc>
                  <a:spcPct val="90000"/>
                </a:lnSpc>
                <a:spcBef>
                  <a:spcPct val="0"/>
                </a:spcBef>
                <a:spcAft>
                  <a:spcPct val="35000"/>
                </a:spcAft>
              </a:pPr>
              <a:r>
                <a:rPr lang="en-GB" sz="1200" dirty="0" err="1"/>
                <a:t>Changement</a:t>
              </a:r>
              <a:r>
                <a:rPr lang="en-GB" sz="1200" dirty="0"/>
                <a:t> </a:t>
              </a:r>
              <a:r>
                <a:rPr lang="en-GB" sz="1200" dirty="0" err="1"/>
                <a:t>climatique</a:t>
              </a:r>
              <a:endParaRPr lang="en-US" sz="1200" kern="1200" dirty="0"/>
            </a:p>
          </p:txBody>
        </p:sp>
        <p:sp>
          <p:nvSpPr>
            <p:cNvPr id="8" name="Freeform: Shape 7">
              <a:extLst>
                <a:ext uri="{FF2B5EF4-FFF2-40B4-BE49-F238E27FC236}">
                  <a16:creationId xmlns:a16="http://schemas.microsoft.com/office/drawing/2014/main" id="{B71CD1EF-01C6-74C0-99BB-41309F89B9DA}"/>
                </a:ext>
              </a:extLst>
            </p:cNvPr>
            <p:cNvSpPr/>
            <p:nvPr/>
          </p:nvSpPr>
          <p:spPr>
            <a:xfrm>
              <a:off x="1729341" y="2659118"/>
              <a:ext cx="5768045" cy="876192"/>
            </a:xfrm>
            <a:custGeom>
              <a:avLst/>
              <a:gdLst>
                <a:gd name="connsiteX0" fmla="*/ 146035 w 876191"/>
                <a:gd name="connsiteY0" fmla="*/ 0 h 5768045"/>
                <a:gd name="connsiteX1" fmla="*/ 730156 w 876191"/>
                <a:gd name="connsiteY1" fmla="*/ 0 h 5768045"/>
                <a:gd name="connsiteX2" fmla="*/ 876191 w 876191"/>
                <a:gd name="connsiteY2" fmla="*/ 146035 h 5768045"/>
                <a:gd name="connsiteX3" fmla="*/ 876191 w 876191"/>
                <a:gd name="connsiteY3" fmla="*/ 5768045 h 5768045"/>
                <a:gd name="connsiteX4" fmla="*/ 876191 w 876191"/>
                <a:gd name="connsiteY4" fmla="*/ 5768045 h 5768045"/>
                <a:gd name="connsiteX5" fmla="*/ 0 w 876191"/>
                <a:gd name="connsiteY5" fmla="*/ 5768045 h 5768045"/>
                <a:gd name="connsiteX6" fmla="*/ 0 w 876191"/>
                <a:gd name="connsiteY6" fmla="*/ 5768045 h 5768045"/>
                <a:gd name="connsiteX7" fmla="*/ 0 w 876191"/>
                <a:gd name="connsiteY7" fmla="*/ 146035 h 5768045"/>
                <a:gd name="connsiteX8" fmla="*/ 146035 w 876191"/>
                <a:gd name="connsiteY8" fmla="*/ 0 h 576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191" h="5768045">
                  <a:moveTo>
                    <a:pt x="876191" y="961364"/>
                  </a:moveTo>
                  <a:lnTo>
                    <a:pt x="876191" y="4806681"/>
                  </a:lnTo>
                  <a:cubicBezTo>
                    <a:pt x="876191" y="5337627"/>
                    <a:pt x="866259" y="5768042"/>
                    <a:pt x="854008" y="5768042"/>
                  </a:cubicBezTo>
                  <a:lnTo>
                    <a:pt x="0" y="5768042"/>
                  </a:lnTo>
                  <a:lnTo>
                    <a:pt x="0" y="5768042"/>
                  </a:lnTo>
                  <a:lnTo>
                    <a:pt x="0" y="3"/>
                  </a:lnTo>
                  <a:lnTo>
                    <a:pt x="0" y="3"/>
                  </a:lnTo>
                  <a:lnTo>
                    <a:pt x="854008" y="3"/>
                  </a:lnTo>
                  <a:cubicBezTo>
                    <a:pt x="866259" y="3"/>
                    <a:pt x="876191" y="430418"/>
                    <a:pt x="876191" y="961364"/>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8" tIns="51662" rIns="51662" bIns="51663" numCol="1" spcCol="1270" anchor="ctr" anchorCtr="0">
              <a:noAutofit/>
            </a:bodyPr>
            <a:lstStyle/>
            <a:p>
              <a:pPr marL="114300" lvl="1" indent="-114300" algn="l" defTabSz="622300">
                <a:lnSpc>
                  <a:spcPct val="90000"/>
                </a:lnSpc>
                <a:spcBef>
                  <a:spcPct val="0"/>
                </a:spcBef>
                <a:spcAft>
                  <a:spcPct val="15000"/>
                </a:spcAft>
                <a:buChar char="•"/>
              </a:pPr>
              <a:r>
                <a:rPr lang="fr-FR" sz="1400" b="0" i="0" u="none" kern="1200" dirty="0"/>
                <a:t>L’élimination numérique des déchets contribue aux émissions de gaz à effet de serre par le rejet de méthane et d’autres gaz des sites d’enfouissement et par l’énergie utilisée dans le processus de fabrication.</a:t>
              </a:r>
              <a:endParaRPr lang="en-US" sz="1400" kern="1200" dirty="0"/>
            </a:p>
          </p:txBody>
        </p:sp>
        <p:sp>
          <p:nvSpPr>
            <p:cNvPr id="9" name="Freeform: Shape 8">
              <a:extLst>
                <a:ext uri="{FF2B5EF4-FFF2-40B4-BE49-F238E27FC236}">
                  <a16:creationId xmlns:a16="http://schemas.microsoft.com/office/drawing/2014/main" id="{4F1EECF6-C869-BDD2-1CD5-4495EF66D8C4}"/>
                </a:ext>
              </a:extLst>
            </p:cNvPr>
            <p:cNvSpPr/>
            <p:nvPr/>
          </p:nvSpPr>
          <p:spPr>
            <a:xfrm>
              <a:off x="785752" y="3981346"/>
              <a:ext cx="943590" cy="1347986"/>
            </a:xfrm>
            <a:custGeom>
              <a:avLst/>
              <a:gdLst>
                <a:gd name="connsiteX0" fmla="*/ 0 w 1347986"/>
                <a:gd name="connsiteY0" fmla="*/ 0 h 943590"/>
                <a:gd name="connsiteX1" fmla="*/ 876191 w 1347986"/>
                <a:gd name="connsiteY1" fmla="*/ 0 h 943590"/>
                <a:gd name="connsiteX2" fmla="*/ 1347986 w 1347986"/>
                <a:gd name="connsiteY2" fmla="*/ 471795 h 943590"/>
                <a:gd name="connsiteX3" fmla="*/ 876191 w 1347986"/>
                <a:gd name="connsiteY3" fmla="*/ 943590 h 943590"/>
                <a:gd name="connsiteX4" fmla="*/ 0 w 1347986"/>
                <a:gd name="connsiteY4" fmla="*/ 943590 h 943590"/>
                <a:gd name="connsiteX5" fmla="*/ 471795 w 1347986"/>
                <a:gd name="connsiteY5" fmla="*/ 471795 h 943590"/>
                <a:gd name="connsiteX6" fmla="*/ 0 w 1347986"/>
                <a:gd name="connsiteY6" fmla="*/ 0 h 94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986" h="943590">
                  <a:moveTo>
                    <a:pt x="1347986" y="0"/>
                  </a:moveTo>
                  <a:lnTo>
                    <a:pt x="1347986" y="613334"/>
                  </a:lnTo>
                  <a:lnTo>
                    <a:pt x="673993" y="943590"/>
                  </a:lnTo>
                  <a:lnTo>
                    <a:pt x="0" y="613334"/>
                  </a:lnTo>
                  <a:lnTo>
                    <a:pt x="0" y="0"/>
                  </a:lnTo>
                  <a:lnTo>
                    <a:pt x="673993" y="330256"/>
                  </a:lnTo>
                  <a:lnTo>
                    <a:pt x="1347986"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 tIns="479415" rIns="7620" bIns="479415" numCol="1" spcCol="1270" anchor="ctr" anchorCtr="0">
              <a:noAutofit/>
            </a:bodyPr>
            <a:lstStyle/>
            <a:p>
              <a:pPr lvl="0" algn="ctr" defTabSz="533400">
                <a:lnSpc>
                  <a:spcPct val="90000"/>
                </a:lnSpc>
                <a:spcBef>
                  <a:spcPct val="0"/>
                </a:spcBef>
                <a:spcAft>
                  <a:spcPct val="35000"/>
                </a:spcAft>
              </a:pPr>
              <a:r>
                <a:rPr lang="en-US" sz="1200" dirty="0" err="1"/>
                <a:t>Épuisement</a:t>
              </a:r>
              <a:r>
                <a:rPr lang="en-US" sz="1200" dirty="0"/>
                <a:t> des </a:t>
              </a:r>
              <a:r>
                <a:rPr lang="en-US" sz="1200" dirty="0" err="1"/>
                <a:t>ressources</a:t>
              </a:r>
              <a:endParaRPr lang="en-US" sz="1200" kern="1200" dirty="0"/>
            </a:p>
          </p:txBody>
        </p:sp>
        <p:sp>
          <p:nvSpPr>
            <p:cNvPr id="10" name="Freeform: Shape 9">
              <a:extLst>
                <a:ext uri="{FF2B5EF4-FFF2-40B4-BE49-F238E27FC236}">
                  <a16:creationId xmlns:a16="http://schemas.microsoft.com/office/drawing/2014/main" id="{B9E72D87-C834-D1E2-FB19-611AA715642F}"/>
                </a:ext>
              </a:extLst>
            </p:cNvPr>
            <p:cNvSpPr/>
            <p:nvPr/>
          </p:nvSpPr>
          <p:spPr>
            <a:xfrm>
              <a:off x="1729341" y="3990163"/>
              <a:ext cx="5993363" cy="927010"/>
            </a:xfrm>
            <a:custGeom>
              <a:avLst/>
              <a:gdLst>
                <a:gd name="connsiteX0" fmla="*/ 146035 w 876191"/>
                <a:gd name="connsiteY0" fmla="*/ 0 h 5768045"/>
                <a:gd name="connsiteX1" fmla="*/ 730156 w 876191"/>
                <a:gd name="connsiteY1" fmla="*/ 0 h 5768045"/>
                <a:gd name="connsiteX2" fmla="*/ 876191 w 876191"/>
                <a:gd name="connsiteY2" fmla="*/ 146035 h 5768045"/>
                <a:gd name="connsiteX3" fmla="*/ 876191 w 876191"/>
                <a:gd name="connsiteY3" fmla="*/ 5768045 h 5768045"/>
                <a:gd name="connsiteX4" fmla="*/ 876191 w 876191"/>
                <a:gd name="connsiteY4" fmla="*/ 5768045 h 5768045"/>
                <a:gd name="connsiteX5" fmla="*/ 0 w 876191"/>
                <a:gd name="connsiteY5" fmla="*/ 5768045 h 5768045"/>
                <a:gd name="connsiteX6" fmla="*/ 0 w 876191"/>
                <a:gd name="connsiteY6" fmla="*/ 5768045 h 5768045"/>
                <a:gd name="connsiteX7" fmla="*/ 0 w 876191"/>
                <a:gd name="connsiteY7" fmla="*/ 146035 h 5768045"/>
                <a:gd name="connsiteX8" fmla="*/ 146035 w 876191"/>
                <a:gd name="connsiteY8" fmla="*/ 0 h 576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191" h="5768045">
                  <a:moveTo>
                    <a:pt x="876191" y="961364"/>
                  </a:moveTo>
                  <a:lnTo>
                    <a:pt x="876191" y="4806681"/>
                  </a:lnTo>
                  <a:cubicBezTo>
                    <a:pt x="876191" y="5337627"/>
                    <a:pt x="866259" y="5768042"/>
                    <a:pt x="854008" y="5768042"/>
                  </a:cubicBezTo>
                  <a:lnTo>
                    <a:pt x="0" y="5768042"/>
                  </a:lnTo>
                  <a:lnTo>
                    <a:pt x="0" y="5768042"/>
                  </a:lnTo>
                  <a:lnTo>
                    <a:pt x="0" y="3"/>
                  </a:lnTo>
                  <a:lnTo>
                    <a:pt x="0" y="3"/>
                  </a:lnTo>
                  <a:lnTo>
                    <a:pt x="854008" y="3"/>
                  </a:lnTo>
                  <a:cubicBezTo>
                    <a:pt x="866259" y="3"/>
                    <a:pt x="876191" y="430418"/>
                    <a:pt x="876191" y="961364"/>
                  </a:cubicBez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8" tIns="51662" rIns="51662" bIns="51663" numCol="1" spcCol="1270" anchor="ctr" anchorCtr="0">
              <a:noAutofit/>
            </a:bodyPr>
            <a:lstStyle/>
            <a:p>
              <a:pPr marL="114300" lvl="1" indent="-114300" defTabSz="622300">
                <a:lnSpc>
                  <a:spcPct val="90000"/>
                </a:lnSpc>
                <a:spcBef>
                  <a:spcPct val="0"/>
                </a:spcBef>
                <a:spcAft>
                  <a:spcPct val="15000"/>
                </a:spcAft>
                <a:buChar char="•"/>
              </a:pPr>
              <a:r>
                <a:rPr lang="fr-FR" sz="1400" dirty="0"/>
                <a:t>De nombreux appareils électroniques sont fabriqués à partir de ressources rares telles que les métaux rares, qui sont extraits et traités à un coût environnemental élevé. À mesure que les déchets électroniques augmentent, l’épuisement de ces ressources augmente également.</a:t>
              </a:r>
              <a:endParaRPr lang="fr-FR" sz="1400" kern="1200" dirty="0"/>
            </a:p>
          </p:txBody>
        </p:sp>
        <p:sp>
          <p:nvSpPr>
            <p:cNvPr id="11" name="Freeform: Shape 10">
              <a:extLst>
                <a:ext uri="{FF2B5EF4-FFF2-40B4-BE49-F238E27FC236}">
                  <a16:creationId xmlns:a16="http://schemas.microsoft.com/office/drawing/2014/main" id="{2CA0CCFE-07F0-7863-A8A9-20BAF856ECF9}"/>
                </a:ext>
              </a:extLst>
            </p:cNvPr>
            <p:cNvSpPr/>
            <p:nvPr/>
          </p:nvSpPr>
          <p:spPr>
            <a:xfrm>
              <a:off x="785752" y="5184307"/>
              <a:ext cx="943590" cy="1347986"/>
            </a:xfrm>
            <a:custGeom>
              <a:avLst/>
              <a:gdLst>
                <a:gd name="connsiteX0" fmla="*/ 0 w 1347986"/>
                <a:gd name="connsiteY0" fmla="*/ 0 h 943590"/>
                <a:gd name="connsiteX1" fmla="*/ 876191 w 1347986"/>
                <a:gd name="connsiteY1" fmla="*/ 0 h 943590"/>
                <a:gd name="connsiteX2" fmla="*/ 1347986 w 1347986"/>
                <a:gd name="connsiteY2" fmla="*/ 471795 h 943590"/>
                <a:gd name="connsiteX3" fmla="*/ 876191 w 1347986"/>
                <a:gd name="connsiteY3" fmla="*/ 943590 h 943590"/>
                <a:gd name="connsiteX4" fmla="*/ 0 w 1347986"/>
                <a:gd name="connsiteY4" fmla="*/ 943590 h 943590"/>
                <a:gd name="connsiteX5" fmla="*/ 471795 w 1347986"/>
                <a:gd name="connsiteY5" fmla="*/ 471795 h 943590"/>
                <a:gd name="connsiteX6" fmla="*/ 0 w 1347986"/>
                <a:gd name="connsiteY6" fmla="*/ 0 h 94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986" h="943590">
                  <a:moveTo>
                    <a:pt x="1347986" y="0"/>
                  </a:moveTo>
                  <a:lnTo>
                    <a:pt x="1347986" y="613334"/>
                  </a:lnTo>
                  <a:lnTo>
                    <a:pt x="673993" y="943590"/>
                  </a:lnTo>
                  <a:lnTo>
                    <a:pt x="0" y="613334"/>
                  </a:lnTo>
                  <a:lnTo>
                    <a:pt x="0" y="0"/>
                  </a:lnTo>
                  <a:lnTo>
                    <a:pt x="673993" y="330256"/>
                  </a:lnTo>
                  <a:lnTo>
                    <a:pt x="1347986" y="0"/>
                  </a:lnTo>
                  <a:close/>
                </a:path>
              </a:pathLst>
            </a:custGeom>
            <a:solidFill>
              <a:schemeClr val="accent1"/>
            </a:solidFill>
            <a:ln>
              <a:solidFill>
                <a:schemeClr val="accent1"/>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480050" rIns="8255" bIns="480050" numCol="1" spcCol="1270" anchor="ctr" anchorCtr="0">
              <a:noAutofit/>
            </a:bodyPr>
            <a:lstStyle/>
            <a:p>
              <a:pPr lvl="0" algn="ctr" defTabSz="577850">
                <a:lnSpc>
                  <a:spcPct val="90000"/>
                </a:lnSpc>
                <a:spcBef>
                  <a:spcPct val="0"/>
                </a:spcBef>
                <a:spcAft>
                  <a:spcPct val="35000"/>
                </a:spcAft>
              </a:pPr>
              <a:r>
                <a:rPr lang="en-US" sz="1300" dirty="0" err="1"/>
                <a:t>Perte</a:t>
              </a:r>
              <a:r>
                <a:rPr lang="en-US" sz="1300" dirty="0"/>
                <a:t> de </a:t>
              </a:r>
              <a:r>
                <a:rPr lang="en-US" sz="1300" dirty="0" err="1"/>
                <a:t>biodiversité</a:t>
              </a:r>
              <a:r>
                <a:rPr lang="en-US" sz="1300" dirty="0"/>
                <a:t> </a:t>
              </a:r>
              <a:endParaRPr lang="en-US" sz="1300" kern="1200" dirty="0"/>
            </a:p>
          </p:txBody>
        </p:sp>
        <p:sp>
          <p:nvSpPr>
            <p:cNvPr id="12" name="Freeform: Shape 11">
              <a:extLst>
                <a:ext uri="{FF2B5EF4-FFF2-40B4-BE49-F238E27FC236}">
                  <a16:creationId xmlns:a16="http://schemas.microsoft.com/office/drawing/2014/main" id="{E532A5D1-BA74-531E-BEBC-AD7CA0AD1E24}"/>
                </a:ext>
              </a:extLst>
            </p:cNvPr>
            <p:cNvSpPr/>
            <p:nvPr/>
          </p:nvSpPr>
          <p:spPr>
            <a:xfrm>
              <a:off x="1729341" y="5194246"/>
              <a:ext cx="5993363" cy="927010"/>
            </a:xfrm>
            <a:custGeom>
              <a:avLst/>
              <a:gdLst>
                <a:gd name="connsiteX0" fmla="*/ 146035 w 876191"/>
                <a:gd name="connsiteY0" fmla="*/ 0 h 5768045"/>
                <a:gd name="connsiteX1" fmla="*/ 730156 w 876191"/>
                <a:gd name="connsiteY1" fmla="*/ 0 h 5768045"/>
                <a:gd name="connsiteX2" fmla="*/ 876191 w 876191"/>
                <a:gd name="connsiteY2" fmla="*/ 146035 h 5768045"/>
                <a:gd name="connsiteX3" fmla="*/ 876191 w 876191"/>
                <a:gd name="connsiteY3" fmla="*/ 5768045 h 5768045"/>
                <a:gd name="connsiteX4" fmla="*/ 876191 w 876191"/>
                <a:gd name="connsiteY4" fmla="*/ 5768045 h 5768045"/>
                <a:gd name="connsiteX5" fmla="*/ 0 w 876191"/>
                <a:gd name="connsiteY5" fmla="*/ 5768045 h 5768045"/>
                <a:gd name="connsiteX6" fmla="*/ 0 w 876191"/>
                <a:gd name="connsiteY6" fmla="*/ 5768045 h 5768045"/>
                <a:gd name="connsiteX7" fmla="*/ 0 w 876191"/>
                <a:gd name="connsiteY7" fmla="*/ 146035 h 5768045"/>
                <a:gd name="connsiteX8" fmla="*/ 146035 w 876191"/>
                <a:gd name="connsiteY8" fmla="*/ 0 h 576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191" h="5768045">
                  <a:moveTo>
                    <a:pt x="876191" y="961364"/>
                  </a:moveTo>
                  <a:lnTo>
                    <a:pt x="876191" y="4806681"/>
                  </a:lnTo>
                  <a:cubicBezTo>
                    <a:pt x="876191" y="5337627"/>
                    <a:pt x="866259" y="5768042"/>
                    <a:pt x="854008" y="5768042"/>
                  </a:cubicBezTo>
                  <a:lnTo>
                    <a:pt x="0" y="5768042"/>
                  </a:lnTo>
                  <a:lnTo>
                    <a:pt x="0" y="5768042"/>
                  </a:lnTo>
                  <a:lnTo>
                    <a:pt x="0" y="3"/>
                  </a:lnTo>
                  <a:lnTo>
                    <a:pt x="0" y="3"/>
                  </a:lnTo>
                  <a:lnTo>
                    <a:pt x="854008" y="3"/>
                  </a:lnTo>
                  <a:cubicBezTo>
                    <a:pt x="866259" y="3"/>
                    <a:pt x="876191" y="430418"/>
                    <a:pt x="876191" y="961364"/>
                  </a:cubicBez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8" tIns="51663" rIns="51662" bIns="51662" numCol="1" spcCol="1270" anchor="ctr" anchorCtr="0">
              <a:noAutofit/>
            </a:bodyPr>
            <a:lstStyle/>
            <a:p>
              <a:pPr marL="114300" lvl="1" indent="-114300" defTabSz="622300">
                <a:lnSpc>
                  <a:spcPct val="90000"/>
                </a:lnSpc>
                <a:spcBef>
                  <a:spcPct val="0"/>
                </a:spcBef>
                <a:spcAft>
                  <a:spcPct val="15000"/>
                </a:spcAft>
                <a:buChar char="•"/>
              </a:pPr>
              <a:r>
                <a:rPr lang="fr-FR" sz="1400" dirty="0"/>
                <a:t>L’élimination numérique des déchets peut avoir un impact négatif sur l’environnement, en particulier dans les pays en développement où elle n’est souvent pas correctement réglementée. Cela peut entraîner la destruction des habitats naturels et la perte de biodiversité. </a:t>
              </a:r>
              <a:endParaRPr lang="en-US" sz="1400" kern="1200" dirty="0"/>
            </a:p>
          </p:txBody>
        </p:sp>
      </p:grpSp>
      <p:pic>
        <p:nvPicPr>
          <p:cNvPr id="3074" name="Picture 2" descr="Staggering E-Waste Facts &amp; Statistics 2022 - Toner Buz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609" y="2601772"/>
            <a:ext cx="3951181" cy="263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04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5. Quelles sont les répercussions sur le corps humain ?
</a:t>
            </a:r>
            <a:endParaRPr lang="en-US" dirty="0"/>
          </a:p>
        </p:txBody>
      </p:sp>
    </p:spTree>
    <p:extLst>
      <p:ext uri="{BB962C8B-B14F-4D97-AF65-F5344CB8AC3E}">
        <p14:creationId xmlns:p14="http://schemas.microsoft.com/office/powerpoint/2010/main" val="355230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fr-FR" sz="4400" dirty="0"/>
              <a:t>Répercussions sur le corps humain</a:t>
            </a:r>
            <a:endParaRPr lang="en-US" sz="44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12</a:t>
            </a:fld>
            <a:endParaRPr lang="en-US" b="1" cap="all" spc="100" dirty="0">
              <a:solidFill>
                <a:schemeClr val="accent2"/>
              </a:solidFill>
            </a:endParaRPr>
          </a:p>
        </p:txBody>
      </p:sp>
      <p:grpSp>
        <p:nvGrpSpPr>
          <p:cNvPr id="3" name="Group 2" descr="timeline SmartArt Graphic">
            <a:extLst>
              <a:ext uri="{FF2B5EF4-FFF2-40B4-BE49-F238E27FC236}">
                <a16:creationId xmlns:a16="http://schemas.microsoft.com/office/drawing/2014/main" id="{9CB489EA-0479-CA78-49E2-D5C3A55451E4}"/>
              </a:ext>
            </a:extLst>
          </p:cNvPr>
          <p:cNvGrpSpPr/>
          <p:nvPr/>
        </p:nvGrpSpPr>
        <p:grpSpPr>
          <a:xfrm>
            <a:off x="838198" y="1330304"/>
            <a:ext cx="7590185" cy="5386993"/>
            <a:chOff x="838198" y="1330304"/>
            <a:chExt cx="7590185" cy="5386993"/>
          </a:xfrm>
        </p:grpSpPr>
        <p:sp>
          <p:nvSpPr>
            <p:cNvPr id="4" name="Freeform: Shape 3">
              <a:extLst>
                <a:ext uri="{FF2B5EF4-FFF2-40B4-BE49-F238E27FC236}">
                  <a16:creationId xmlns:a16="http://schemas.microsoft.com/office/drawing/2014/main" id="{8D83BA84-F997-11C5-BD8D-7DFB83CE7402}"/>
                </a:ext>
              </a:extLst>
            </p:cNvPr>
            <p:cNvSpPr/>
            <p:nvPr/>
          </p:nvSpPr>
          <p:spPr>
            <a:xfrm>
              <a:off x="838199" y="1330304"/>
              <a:ext cx="944917" cy="1325563"/>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a:solidFill>
              <a:schemeClr val="accent2"/>
            </a:solidFill>
            <a:ln>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6351" tIns="403386" rIns="6349" bIns="403384" numCol="1" spcCol="1270" anchor="ctr" anchorCtr="0">
              <a:noAutofit/>
            </a:bodyPr>
            <a:lstStyle/>
            <a:p>
              <a:pPr lvl="0" algn="ctr" defTabSz="444500">
                <a:lnSpc>
                  <a:spcPct val="90000"/>
                </a:lnSpc>
                <a:spcBef>
                  <a:spcPct val="0"/>
                </a:spcBef>
                <a:spcAft>
                  <a:spcPct val="35000"/>
                </a:spcAft>
              </a:pPr>
              <a:r>
                <a:rPr lang="fr-FR" sz="1000" dirty="0"/>
                <a:t>Exposition à des produits chimiques toxiques</a:t>
              </a:r>
              <a:endParaRPr lang="en-US" sz="1000" kern="1200" dirty="0"/>
            </a:p>
          </p:txBody>
        </p:sp>
        <p:sp>
          <p:nvSpPr>
            <p:cNvPr id="5" name="Freeform: Shape 4">
              <a:extLst>
                <a:ext uri="{FF2B5EF4-FFF2-40B4-BE49-F238E27FC236}">
                  <a16:creationId xmlns:a16="http://schemas.microsoft.com/office/drawing/2014/main" id="{13C26C15-ABD5-1A17-9EC3-F0F06BA8CE3A}"/>
                </a:ext>
              </a:extLst>
            </p:cNvPr>
            <p:cNvSpPr/>
            <p:nvPr/>
          </p:nvSpPr>
          <p:spPr>
            <a:xfrm>
              <a:off x="1783114" y="1352519"/>
              <a:ext cx="6645269" cy="943422"/>
            </a:xfrm>
            <a:custGeom>
              <a:avLst/>
              <a:gdLst>
                <a:gd name="connsiteX0" fmla="*/ 122959 w 737738"/>
                <a:gd name="connsiteY0" fmla="*/ 0 h 6285119"/>
                <a:gd name="connsiteX1" fmla="*/ 614779 w 737738"/>
                <a:gd name="connsiteY1" fmla="*/ 0 h 6285119"/>
                <a:gd name="connsiteX2" fmla="*/ 737738 w 737738"/>
                <a:gd name="connsiteY2" fmla="*/ 122959 h 6285119"/>
                <a:gd name="connsiteX3" fmla="*/ 737738 w 737738"/>
                <a:gd name="connsiteY3" fmla="*/ 6285119 h 6285119"/>
                <a:gd name="connsiteX4" fmla="*/ 737738 w 737738"/>
                <a:gd name="connsiteY4" fmla="*/ 6285119 h 6285119"/>
                <a:gd name="connsiteX5" fmla="*/ 0 w 737738"/>
                <a:gd name="connsiteY5" fmla="*/ 6285119 h 6285119"/>
                <a:gd name="connsiteX6" fmla="*/ 0 w 737738"/>
                <a:gd name="connsiteY6" fmla="*/ 6285119 h 6285119"/>
                <a:gd name="connsiteX7" fmla="*/ 0 w 737738"/>
                <a:gd name="connsiteY7" fmla="*/ 122959 h 6285119"/>
                <a:gd name="connsiteX8" fmla="*/ 122959 w 737738"/>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738" h="6285119">
                  <a:moveTo>
                    <a:pt x="737738" y="1047545"/>
                  </a:moveTo>
                  <a:lnTo>
                    <a:pt x="737738" y="5237574"/>
                  </a:lnTo>
                  <a:cubicBezTo>
                    <a:pt x="737738" y="5816111"/>
                    <a:pt x="731276" y="6285115"/>
                    <a:pt x="723305" y="6285115"/>
                  </a:cubicBezTo>
                  <a:lnTo>
                    <a:pt x="0" y="6285115"/>
                  </a:lnTo>
                  <a:lnTo>
                    <a:pt x="0" y="6285115"/>
                  </a:lnTo>
                  <a:lnTo>
                    <a:pt x="0" y="4"/>
                  </a:lnTo>
                  <a:lnTo>
                    <a:pt x="0" y="4"/>
                  </a:lnTo>
                  <a:lnTo>
                    <a:pt x="723305" y="4"/>
                  </a:lnTo>
                  <a:cubicBezTo>
                    <a:pt x="731276" y="4"/>
                    <a:pt x="737738" y="469008"/>
                    <a:pt x="737738" y="1047545"/>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903" rIns="44903" bIns="44904" numCol="1" spcCol="1270" anchor="ctr" anchorCtr="0">
              <a:noAutofit/>
            </a:bodyPr>
            <a:lstStyle/>
            <a:p>
              <a:pPr marL="114300" lvl="1" indent="-114300" defTabSz="622300">
                <a:lnSpc>
                  <a:spcPct val="90000"/>
                </a:lnSpc>
                <a:spcBef>
                  <a:spcPct val="0"/>
                </a:spcBef>
                <a:spcAft>
                  <a:spcPct val="15000"/>
                </a:spcAft>
                <a:buChar char="•"/>
              </a:pPr>
              <a:r>
                <a:rPr lang="fr-FR" sz="1400" dirty="0"/>
                <a:t>Les déchets électroniques contiennent souvent des produits chimiques toxiques tels que le plomb, le mercure et le cadmium, qui peuvent nuire à la santé humaine lorsqu’ils ne sont pas éliminés correctement. Causer des dommages neurologiques, des problèmes respiratoires et d’autres problèmes de santé.</a:t>
              </a:r>
              <a:endParaRPr lang="en-US" sz="1400" kern="1200" dirty="0"/>
            </a:p>
          </p:txBody>
        </p:sp>
        <p:sp>
          <p:nvSpPr>
            <p:cNvPr id="7" name="Freeform: Shape 6">
              <a:extLst>
                <a:ext uri="{FF2B5EF4-FFF2-40B4-BE49-F238E27FC236}">
                  <a16:creationId xmlns:a16="http://schemas.microsoft.com/office/drawing/2014/main" id="{4656E4EF-C403-6DE3-DB3D-0C9281420E04}"/>
                </a:ext>
              </a:extLst>
            </p:cNvPr>
            <p:cNvSpPr/>
            <p:nvPr/>
          </p:nvSpPr>
          <p:spPr>
            <a:xfrm>
              <a:off x="838199" y="2529385"/>
              <a:ext cx="944917" cy="1134385"/>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a:solidFill>
              <a:schemeClr val="accent1"/>
            </a:solidFill>
            <a:ln>
              <a:solidFill>
                <a:schemeClr val="accent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6351" tIns="403385" rIns="6349" bIns="403384" numCol="1" spcCol="1270" anchor="ctr" anchorCtr="0">
              <a:noAutofit/>
            </a:bodyPr>
            <a:lstStyle/>
            <a:p>
              <a:pPr lvl="0" algn="ctr" defTabSz="444500">
                <a:lnSpc>
                  <a:spcPct val="90000"/>
                </a:lnSpc>
                <a:spcBef>
                  <a:spcPct val="0"/>
                </a:spcBef>
                <a:spcAft>
                  <a:spcPct val="35000"/>
                </a:spcAft>
              </a:pPr>
              <a:r>
                <a:rPr lang="en-US" sz="1000" dirty="0"/>
                <a:t>Pollution </a:t>
              </a:r>
              <a:r>
                <a:rPr lang="en-US" sz="1000" dirty="0" err="1"/>
                <a:t>atmosphérique</a:t>
              </a:r>
              <a:endParaRPr lang="en-US" sz="1000" kern="1200" dirty="0"/>
            </a:p>
          </p:txBody>
        </p:sp>
        <p:sp>
          <p:nvSpPr>
            <p:cNvPr id="8" name="Freeform: Shape 7">
              <a:extLst>
                <a:ext uri="{FF2B5EF4-FFF2-40B4-BE49-F238E27FC236}">
                  <a16:creationId xmlns:a16="http://schemas.microsoft.com/office/drawing/2014/main" id="{23CC2414-FE20-0243-C3AF-AD0F928BF692}"/>
                </a:ext>
              </a:extLst>
            </p:cNvPr>
            <p:cNvSpPr/>
            <p:nvPr/>
          </p:nvSpPr>
          <p:spPr>
            <a:xfrm>
              <a:off x="1783114" y="2529386"/>
              <a:ext cx="6382179" cy="773439"/>
            </a:xfrm>
            <a:custGeom>
              <a:avLst/>
              <a:gdLst>
                <a:gd name="connsiteX0" fmla="*/ 122894 w 737350"/>
                <a:gd name="connsiteY0" fmla="*/ 0 h 6285119"/>
                <a:gd name="connsiteX1" fmla="*/ 614456 w 737350"/>
                <a:gd name="connsiteY1" fmla="*/ 0 h 6285119"/>
                <a:gd name="connsiteX2" fmla="*/ 737350 w 737350"/>
                <a:gd name="connsiteY2" fmla="*/ 122894 h 6285119"/>
                <a:gd name="connsiteX3" fmla="*/ 737350 w 737350"/>
                <a:gd name="connsiteY3" fmla="*/ 6285119 h 6285119"/>
                <a:gd name="connsiteX4" fmla="*/ 737350 w 737350"/>
                <a:gd name="connsiteY4" fmla="*/ 6285119 h 6285119"/>
                <a:gd name="connsiteX5" fmla="*/ 0 w 737350"/>
                <a:gd name="connsiteY5" fmla="*/ 6285119 h 6285119"/>
                <a:gd name="connsiteX6" fmla="*/ 0 w 737350"/>
                <a:gd name="connsiteY6" fmla="*/ 6285119 h 6285119"/>
                <a:gd name="connsiteX7" fmla="*/ 0 w 737350"/>
                <a:gd name="connsiteY7" fmla="*/ 122894 h 6285119"/>
                <a:gd name="connsiteX8" fmla="*/ 122894 w 737350"/>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350" h="6285119">
                  <a:moveTo>
                    <a:pt x="737350" y="1047543"/>
                  </a:moveTo>
                  <a:lnTo>
                    <a:pt x="737350" y="5237576"/>
                  </a:lnTo>
                  <a:cubicBezTo>
                    <a:pt x="737350" y="5816112"/>
                    <a:pt x="730895" y="6285115"/>
                    <a:pt x="722932" y="6285115"/>
                  </a:cubicBezTo>
                  <a:lnTo>
                    <a:pt x="0" y="6285115"/>
                  </a:lnTo>
                  <a:lnTo>
                    <a:pt x="0" y="6285115"/>
                  </a:lnTo>
                  <a:lnTo>
                    <a:pt x="0" y="4"/>
                  </a:lnTo>
                  <a:lnTo>
                    <a:pt x="0" y="4"/>
                  </a:lnTo>
                  <a:lnTo>
                    <a:pt x="722932" y="4"/>
                  </a:lnTo>
                  <a:cubicBezTo>
                    <a:pt x="730895" y="4"/>
                    <a:pt x="737350" y="469007"/>
                    <a:pt x="737350" y="1047543"/>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884" rIns="44884" bIns="44885" numCol="1" spcCol="1270" anchor="ctr" anchorCtr="0">
              <a:noAutofit/>
            </a:bodyPr>
            <a:lstStyle/>
            <a:p>
              <a:pPr marL="114300" lvl="1" indent="-114300" defTabSz="622300">
                <a:lnSpc>
                  <a:spcPct val="90000"/>
                </a:lnSpc>
                <a:spcBef>
                  <a:spcPct val="0"/>
                </a:spcBef>
                <a:spcAft>
                  <a:spcPct val="15000"/>
                </a:spcAft>
                <a:buChar char="•"/>
              </a:pPr>
              <a:r>
                <a:rPr lang="fr-FR" sz="1400" dirty="0"/>
                <a:t>La combustion de déchets électroniques pour récupérer des matériaux précieux peut libérer des produits chimiques toxiques dans l’air, qui peuvent être inhalés par les personnes vivant à proximité des sites d’élimination des déchets électroniques.</a:t>
              </a:r>
              <a:endParaRPr lang="en-US" sz="1400" kern="1200" dirty="0"/>
            </a:p>
          </p:txBody>
        </p:sp>
        <p:sp>
          <p:nvSpPr>
            <p:cNvPr id="9" name="Freeform: Shape 8">
              <a:extLst>
                <a:ext uri="{FF2B5EF4-FFF2-40B4-BE49-F238E27FC236}">
                  <a16:creationId xmlns:a16="http://schemas.microsoft.com/office/drawing/2014/main" id="{AD5B5E2A-6B65-C38F-A112-32B0A5B90E13}"/>
                </a:ext>
              </a:extLst>
            </p:cNvPr>
            <p:cNvSpPr/>
            <p:nvPr/>
          </p:nvSpPr>
          <p:spPr>
            <a:xfrm>
              <a:off x="838199" y="3547227"/>
              <a:ext cx="944917" cy="1134385"/>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351" tIns="403385" rIns="6349" bIns="403384" numCol="1" spcCol="1270" anchor="ctr" anchorCtr="0">
              <a:noAutofit/>
            </a:bodyPr>
            <a:lstStyle/>
            <a:p>
              <a:pPr lvl="0" algn="ctr" defTabSz="444500">
                <a:lnSpc>
                  <a:spcPct val="90000"/>
                </a:lnSpc>
                <a:spcBef>
                  <a:spcPct val="0"/>
                </a:spcBef>
                <a:spcAft>
                  <a:spcPct val="35000"/>
                </a:spcAft>
              </a:pPr>
              <a:r>
                <a:rPr lang="en-US" sz="1000" dirty="0"/>
                <a:t>Pollution de </a:t>
              </a:r>
              <a:r>
                <a:rPr lang="en-US" sz="1000" dirty="0" err="1"/>
                <a:t>l’eau</a:t>
              </a:r>
              <a:endParaRPr lang="en-US" sz="1000" kern="1200" dirty="0"/>
            </a:p>
          </p:txBody>
        </p:sp>
        <p:sp>
          <p:nvSpPr>
            <p:cNvPr id="10" name="Freeform: Shape 9">
              <a:extLst>
                <a:ext uri="{FF2B5EF4-FFF2-40B4-BE49-F238E27FC236}">
                  <a16:creationId xmlns:a16="http://schemas.microsoft.com/office/drawing/2014/main" id="{F21441A9-2EDD-40F2-3170-E4B7794E0851}"/>
                </a:ext>
              </a:extLst>
            </p:cNvPr>
            <p:cNvSpPr/>
            <p:nvPr/>
          </p:nvSpPr>
          <p:spPr>
            <a:xfrm>
              <a:off x="1783115" y="3547228"/>
              <a:ext cx="6285120" cy="737351"/>
            </a:xfrm>
            <a:custGeom>
              <a:avLst/>
              <a:gdLst>
                <a:gd name="connsiteX0" fmla="*/ 122894 w 737350"/>
                <a:gd name="connsiteY0" fmla="*/ 0 h 6285119"/>
                <a:gd name="connsiteX1" fmla="*/ 614456 w 737350"/>
                <a:gd name="connsiteY1" fmla="*/ 0 h 6285119"/>
                <a:gd name="connsiteX2" fmla="*/ 737350 w 737350"/>
                <a:gd name="connsiteY2" fmla="*/ 122894 h 6285119"/>
                <a:gd name="connsiteX3" fmla="*/ 737350 w 737350"/>
                <a:gd name="connsiteY3" fmla="*/ 6285119 h 6285119"/>
                <a:gd name="connsiteX4" fmla="*/ 737350 w 737350"/>
                <a:gd name="connsiteY4" fmla="*/ 6285119 h 6285119"/>
                <a:gd name="connsiteX5" fmla="*/ 0 w 737350"/>
                <a:gd name="connsiteY5" fmla="*/ 6285119 h 6285119"/>
                <a:gd name="connsiteX6" fmla="*/ 0 w 737350"/>
                <a:gd name="connsiteY6" fmla="*/ 6285119 h 6285119"/>
                <a:gd name="connsiteX7" fmla="*/ 0 w 737350"/>
                <a:gd name="connsiteY7" fmla="*/ 122894 h 6285119"/>
                <a:gd name="connsiteX8" fmla="*/ 122894 w 737350"/>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350" h="6285119">
                  <a:moveTo>
                    <a:pt x="737350" y="1047543"/>
                  </a:moveTo>
                  <a:lnTo>
                    <a:pt x="737350" y="5237576"/>
                  </a:lnTo>
                  <a:cubicBezTo>
                    <a:pt x="737350" y="5816112"/>
                    <a:pt x="730895" y="6285115"/>
                    <a:pt x="722932" y="6285115"/>
                  </a:cubicBezTo>
                  <a:lnTo>
                    <a:pt x="0" y="6285115"/>
                  </a:lnTo>
                  <a:lnTo>
                    <a:pt x="0" y="6285115"/>
                  </a:lnTo>
                  <a:lnTo>
                    <a:pt x="0" y="4"/>
                  </a:lnTo>
                  <a:lnTo>
                    <a:pt x="0" y="4"/>
                  </a:lnTo>
                  <a:lnTo>
                    <a:pt x="722932" y="4"/>
                  </a:lnTo>
                  <a:cubicBezTo>
                    <a:pt x="730895" y="4"/>
                    <a:pt x="737350" y="469007"/>
                    <a:pt x="737350" y="1047543"/>
                  </a:cubicBez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884" rIns="44884" bIns="44885" numCol="1" spcCol="1270" anchor="ctr" anchorCtr="0">
              <a:noAutofit/>
            </a:bodyPr>
            <a:lstStyle/>
            <a:p>
              <a:pPr marL="114300" lvl="1" indent="-114300" defTabSz="622300">
                <a:lnSpc>
                  <a:spcPct val="90000"/>
                </a:lnSpc>
                <a:spcBef>
                  <a:spcPct val="0"/>
                </a:spcBef>
                <a:spcAft>
                  <a:spcPct val="15000"/>
                </a:spcAft>
                <a:buChar char="•"/>
              </a:pPr>
              <a:r>
                <a:rPr lang="fr-FR" sz="1400" dirty="0"/>
                <a:t>Les déchets électroniques peuvent également contaminer les réserves d’eau, ce qui peut entraîner des problèmes de santé tels que la diarrhée, des lésions rénales et le cancer.</a:t>
              </a:r>
              <a:endParaRPr lang="en-US" sz="1400" kern="1200" dirty="0"/>
            </a:p>
          </p:txBody>
        </p:sp>
        <p:sp>
          <p:nvSpPr>
            <p:cNvPr id="11" name="Freeform: Shape 10">
              <a:extLst>
                <a:ext uri="{FF2B5EF4-FFF2-40B4-BE49-F238E27FC236}">
                  <a16:creationId xmlns:a16="http://schemas.microsoft.com/office/drawing/2014/main" id="{097D5589-DB26-3989-C92D-4842B724F900}"/>
                </a:ext>
              </a:extLst>
            </p:cNvPr>
            <p:cNvSpPr/>
            <p:nvPr/>
          </p:nvSpPr>
          <p:spPr>
            <a:xfrm>
              <a:off x="838198" y="4565069"/>
              <a:ext cx="944917" cy="1134385"/>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351" tIns="403385" rIns="6349" bIns="403384" numCol="1" spcCol="1270" anchor="ctr" anchorCtr="0">
              <a:noAutofit/>
            </a:bodyPr>
            <a:lstStyle/>
            <a:p>
              <a:pPr lvl="0" algn="ctr" defTabSz="444500">
                <a:lnSpc>
                  <a:spcPct val="90000"/>
                </a:lnSpc>
                <a:spcBef>
                  <a:spcPct val="0"/>
                </a:spcBef>
                <a:spcAft>
                  <a:spcPct val="35000"/>
                </a:spcAft>
              </a:pPr>
              <a:r>
                <a:rPr lang="en-US" sz="1000" dirty="0"/>
                <a:t>Nuisance </a:t>
              </a:r>
              <a:r>
                <a:rPr lang="en-US" sz="1000" dirty="0" err="1"/>
                <a:t>sonore</a:t>
              </a:r>
              <a:endParaRPr lang="en-US" sz="1000" kern="1200" dirty="0"/>
            </a:p>
          </p:txBody>
        </p:sp>
        <p:sp>
          <p:nvSpPr>
            <p:cNvPr id="12" name="Freeform: Shape 11">
              <a:extLst>
                <a:ext uri="{FF2B5EF4-FFF2-40B4-BE49-F238E27FC236}">
                  <a16:creationId xmlns:a16="http://schemas.microsoft.com/office/drawing/2014/main" id="{69671ECF-4A8B-B85C-8660-EB156601C984}"/>
                </a:ext>
              </a:extLst>
            </p:cNvPr>
            <p:cNvSpPr/>
            <p:nvPr/>
          </p:nvSpPr>
          <p:spPr>
            <a:xfrm>
              <a:off x="1783115" y="4565069"/>
              <a:ext cx="6285120" cy="737351"/>
            </a:xfrm>
            <a:custGeom>
              <a:avLst/>
              <a:gdLst>
                <a:gd name="connsiteX0" fmla="*/ 122894 w 737350"/>
                <a:gd name="connsiteY0" fmla="*/ 0 h 6285119"/>
                <a:gd name="connsiteX1" fmla="*/ 614456 w 737350"/>
                <a:gd name="connsiteY1" fmla="*/ 0 h 6285119"/>
                <a:gd name="connsiteX2" fmla="*/ 737350 w 737350"/>
                <a:gd name="connsiteY2" fmla="*/ 122894 h 6285119"/>
                <a:gd name="connsiteX3" fmla="*/ 737350 w 737350"/>
                <a:gd name="connsiteY3" fmla="*/ 6285119 h 6285119"/>
                <a:gd name="connsiteX4" fmla="*/ 737350 w 737350"/>
                <a:gd name="connsiteY4" fmla="*/ 6285119 h 6285119"/>
                <a:gd name="connsiteX5" fmla="*/ 0 w 737350"/>
                <a:gd name="connsiteY5" fmla="*/ 6285119 h 6285119"/>
                <a:gd name="connsiteX6" fmla="*/ 0 w 737350"/>
                <a:gd name="connsiteY6" fmla="*/ 6285119 h 6285119"/>
                <a:gd name="connsiteX7" fmla="*/ 0 w 737350"/>
                <a:gd name="connsiteY7" fmla="*/ 122894 h 6285119"/>
                <a:gd name="connsiteX8" fmla="*/ 122894 w 737350"/>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350" h="6285119">
                  <a:moveTo>
                    <a:pt x="737350" y="1047543"/>
                  </a:moveTo>
                  <a:lnTo>
                    <a:pt x="737350" y="5237576"/>
                  </a:lnTo>
                  <a:cubicBezTo>
                    <a:pt x="737350" y="5816112"/>
                    <a:pt x="730895" y="6285115"/>
                    <a:pt x="722932" y="6285115"/>
                  </a:cubicBezTo>
                  <a:lnTo>
                    <a:pt x="0" y="6285115"/>
                  </a:lnTo>
                  <a:lnTo>
                    <a:pt x="0" y="6285115"/>
                  </a:lnTo>
                  <a:lnTo>
                    <a:pt x="0" y="4"/>
                  </a:lnTo>
                  <a:lnTo>
                    <a:pt x="0" y="4"/>
                  </a:lnTo>
                  <a:lnTo>
                    <a:pt x="722932" y="4"/>
                  </a:lnTo>
                  <a:cubicBezTo>
                    <a:pt x="730895" y="4"/>
                    <a:pt x="737350" y="469007"/>
                    <a:pt x="737350" y="1047543"/>
                  </a:cubicBez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884" rIns="44884" bIns="44885" numCol="1" spcCol="1270" anchor="ctr" anchorCtr="0">
              <a:noAutofit/>
            </a:bodyPr>
            <a:lstStyle/>
            <a:p>
              <a:pPr marL="114300" lvl="1" indent="-114300" defTabSz="622300">
                <a:lnSpc>
                  <a:spcPct val="90000"/>
                </a:lnSpc>
                <a:spcBef>
                  <a:spcPct val="0"/>
                </a:spcBef>
                <a:spcAft>
                  <a:spcPct val="15000"/>
                </a:spcAft>
                <a:buChar char="•"/>
              </a:pPr>
              <a:r>
                <a:rPr lang="fr-FR" sz="1400" dirty="0"/>
                <a:t>Le processus de récupération des matériaux précieux des déchets électroniques peut être un processus bruyant, qui peut entraîner une perte auditive et d’autres problèmes de santé pour les personnes vivant à proximité des sites d’élimination des déchets électroniques.</a:t>
              </a:r>
              <a:endParaRPr lang="fr-FR" sz="1400" kern="1200" dirty="0"/>
            </a:p>
          </p:txBody>
        </p:sp>
        <p:sp>
          <p:nvSpPr>
            <p:cNvPr id="13" name="Freeform: Shape 12">
              <a:extLst>
                <a:ext uri="{FF2B5EF4-FFF2-40B4-BE49-F238E27FC236}">
                  <a16:creationId xmlns:a16="http://schemas.microsoft.com/office/drawing/2014/main" id="{CBF7EFD2-C962-BA0E-7530-A7E4066FF98D}"/>
                </a:ext>
              </a:extLst>
            </p:cNvPr>
            <p:cNvSpPr/>
            <p:nvPr/>
          </p:nvSpPr>
          <p:spPr>
            <a:xfrm>
              <a:off x="838199" y="5582912"/>
              <a:ext cx="944918" cy="1134385"/>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6351" tIns="403385" rIns="6349" bIns="403384" numCol="1" spcCol="1270" anchor="ctr" anchorCtr="0">
              <a:noAutofit/>
            </a:bodyPr>
            <a:lstStyle/>
            <a:p>
              <a:pPr lvl="0" algn="ctr" defTabSz="444500">
                <a:lnSpc>
                  <a:spcPct val="90000"/>
                </a:lnSpc>
                <a:spcBef>
                  <a:spcPct val="0"/>
                </a:spcBef>
                <a:spcAft>
                  <a:spcPct val="35000"/>
                </a:spcAft>
              </a:pPr>
              <a:r>
                <a:rPr lang="en-US" sz="1000" dirty="0" err="1"/>
                <a:t>Risques</a:t>
              </a:r>
              <a:r>
                <a:rPr lang="en-US" sz="1000" dirty="0"/>
                <a:t> </a:t>
              </a:r>
              <a:r>
                <a:rPr lang="en-US" sz="1000" dirty="0" err="1"/>
                <a:t>professionnels</a:t>
              </a:r>
              <a:endParaRPr lang="en-US" sz="1000" kern="1200" dirty="0"/>
            </a:p>
          </p:txBody>
        </p:sp>
        <p:sp>
          <p:nvSpPr>
            <p:cNvPr id="15" name="Freeform: Shape 14">
              <a:extLst>
                <a:ext uri="{FF2B5EF4-FFF2-40B4-BE49-F238E27FC236}">
                  <a16:creationId xmlns:a16="http://schemas.microsoft.com/office/drawing/2014/main" id="{E1702B6F-CF2B-6681-66FE-2B8B1B8EDEDA}"/>
                </a:ext>
              </a:extLst>
            </p:cNvPr>
            <p:cNvSpPr/>
            <p:nvPr/>
          </p:nvSpPr>
          <p:spPr>
            <a:xfrm>
              <a:off x="1783115" y="5582911"/>
              <a:ext cx="6285120" cy="773439"/>
            </a:xfrm>
            <a:custGeom>
              <a:avLst/>
              <a:gdLst>
                <a:gd name="connsiteX0" fmla="*/ 122894 w 737350"/>
                <a:gd name="connsiteY0" fmla="*/ 0 h 6285119"/>
                <a:gd name="connsiteX1" fmla="*/ 614456 w 737350"/>
                <a:gd name="connsiteY1" fmla="*/ 0 h 6285119"/>
                <a:gd name="connsiteX2" fmla="*/ 737350 w 737350"/>
                <a:gd name="connsiteY2" fmla="*/ 122894 h 6285119"/>
                <a:gd name="connsiteX3" fmla="*/ 737350 w 737350"/>
                <a:gd name="connsiteY3" fmla="*/ 6285119 h 6285119"/>
                <a:gd name="connsiteX4" fmla="*/ 737350 w 737350"/>
                <a:gd name="connsiteY4" fmla="*/ 6285119 h 6285119"/>
                <a:gd name="connsiteX5" fmla="*/ 0 w 737350"/>
                <a:gd name="connsiteY5" fmla="*/ 6285119 h 6285119"/>
                <a:gd name="connsiteX6" fmla="*/ 0 w 737350"/>
                <a:gd name="connsiteY6" fmla="*/ 6285119 h 6285119"/>
                <a:gd name="connsiteX7" fmla="*/ 0 w 737350"/>
                <a:gd name="connsiteY7" fmla="*/ 122894 h 6285119"/>
                <a:gd name="connsiteX8" fmla="*/ 122894 w 737350"/>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350" h="6285119">
                  <a:moveTo>
                    <a:pt x="737350" y="1047543"/>
                  </a:moveTo>
                  <a:lnTo>
                    <a:pt x="737350" y="5237576"/>
                  </a:lnTo>
                  <a:cubicBezTo>
                    <a:pt x="737350" y="5816112"/>
                    <a:pt x="730895" y="6285115"/>
                    <a:pt x="722932" y="6285115"/>
                  </a:cubicBezTo>
                  <a:lnTo>
                    <a:pt x="0" y="6285115"/>
                  </a:lnTo>
                  <a:lnTo>
                    <a:pt x="0" y="6285115"/>
                  </a:lnTo>
                  <a:lnTo>
                    <a:pt x="0" y="4"/>
                  </a:lnTo>
                  <a:lnTo>
                    <a:pt x="0" y="4"/>
                  </a:lnTo>
                  <a:lnTo>
                    <a:pt x="722932" y="4"/>
                  </a:lnTo>
                  <a:cubicBezTo>
                    <a:pt x="730895" y="4"/>
                    <a:pt x="737350" y="469007"/>
                    <a:pt x="737350" y="1047543"/>
                  </a:cubicBez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884" rIns="44884" bIns="44885" numCol="1" spcCol="1270" anchor="ctr" anchorCtr="0">
              <a:noAutofit/>
            </a:bodyPr>
            <a:lstStyle/>
            <a:p>
              <a:pPr marL="114300" lvl="1" indent="-114300" defTabSz="622300">
                <a:lnSpc>
                  <a:spcPct val="90000"/>
                </a:lnSpc>
                <a:spcBef>
                  <a:spcPct val="0"/>
                </a:spcBef>
                <a:spcAft>
                  <a:spcPct val="15000"/>
                </a:spcAft>
                <a:buChar char="•"/>
              </a:pPr>
              <a:r>
                <a:rPr lang="fr-FR" sz="1400" dirty="0"/>
                <a:t>Les personnes travaillant dans des installations de recyclage des déchets électroniques risquent d’être exposées à des produits chimiques toxiques, ainsi qu’à d’autres dangers tels que le bruit et les machines lourdes.</a:t>
              </a:r>
              <a:endParaRPr lang="fr-FR" sz="1400" kern="1200" dirty="0"/>
            </a:p>
          </p:txBody>
        </p:sp>
      </p:grpSp>
      <p:pic>
        <p:nvPicPr>
          <p:cNvPr id="2050" name="Picture 2" descr="E-Waste: The Dirty Byproduct of Our Technological Age and How To Deal With  It – UnEarth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233" y="2492188"/>
            <a:ext cx="3930052" cy="2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3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6. Que sont les statistiques ?
</a:t>
            </a:r>
            <a:endParaRPr lang="en-US" dirty="0"/>
          </a:p>
        </p:txBody>
      </p:sp>
    </p:spTree>
    <p:extLst>
      <p:ext uri="{BB962C8B-B14F-4D97-AF65-F5344CB8AC3E}">
        <p14:creationId xmlns:p14="http://schemas.microsoft.com/office/powerpoint/2010/main" val="818637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6657715" y="762855"/>
            <a:ext cx="5028865" cy="1274653"/>
          </a:xfrm>
        </p:spPr>
        <p:txBody>
          <a:bodyPr vert="horz" lIns="91440" tIns="45720" rIns="91440" bIns="45720" rtlCol="0" anchor="b">
            <a:normAutofit/>
          </a:bodyPr>
          <a:lstStyle/>
          <a:p>
            <a:r>
              <a:rPr lang="en-US" sz="3400" kern="1200" dirty="0" err="1">
                <a:solidFill>
                  <a:schemeClr val="tx1"/>
                </a:solidFill>
                <a:latin typeface="+mj-lt"/>
                <a:ea typeface="+mj-ea"/>
                <a:cs typeface="+mj-cs"/>
              </a:rPr>
              <a:t>Déchets</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numériques</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produits</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chaque</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année</a:t>
            </a:r>
            <a:endParaRPr lang="en-US" sz="3400" kern="1200" dirty="0">
              <a:solidFill>
                <a:schemeClr val="tx1"/>
              </a:solidFill>
              <a:latin typeface="+mj-lt"/>
              <a:ea typeface="+mj-ea"/>
              <a:cs typeface="+mj-cs"/>
            </a:endParaRPr>
          </a:p>
        </p:txBody>
      </p:sp>
      <p:sp>
        <p:nvSpPr>
          <p:cNvPr id="14"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2"/>
          <p:cNvPicPr>
            <a:picLocks noGrp="1" noChangeAspect="1" noChangeArrowheads="1"/>
          </p:cNvPicPr>
          <p:nvPr>
            <p:ph idx="1"/>
          </p:nvPr>
        </p:nvPicPr>
        <p:blipFill rotWithShape="1">
          <a:blip r:embed="rId2"/>
          <a:srcRect r="3" b="3"/>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Rectangle 3"/>
          <p:cNvSpPr/>
          <p:nvPr/>
        </p:nvSpPr>
        <p:spPr>
          <a:xfrm>
            <a:off x="6657715" y="2990818"/>
            <a:ext cx="4626368"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On </a:t>
            </a:r>
            <a:r>
              <a:rPr lang="en-US" dirty="0" err="1"/>
              <a:t>estime</a:t>
            </a:r>
            <a:r>
              <a:rPr lang="en-US" dirty="0"/>
              <a:t> que 57,4 Mt (millions de </a:t>
            </a:r>
            <a:r>
              <a:rPr lang="en-US" dirty="0" err="1"/>
              <a:t>tonnes</a:t>
            </a:r>
            <a:r>
              <a:rPr lang="en-US" dirty="0"/>
              <a:t> </a:t>
            </a:r>
            <a:r>
              <a:rPr lang="en-US" dirty="0" err="1"/>
              <a:t>métriques</a:t>
            </a:r>
            <a:r>
              <a:rPr lang="en-US" dirty="0"/>
              <a:t>) de </a:t>
            </a:r>
            <a:r>
              <a:rPr lang="en-US" dirty="0" err="1"/>
              <a:t>déchets</a:t>
            </a:r>
            <a:r>
              <a:rPr lang="en-US" dirty="0"/>
              <a:t> </a:t>
            </a:r>
            <a:r>
              <a:rPr lang="en-US" dirty="0" err="1"/>
              <a:t>électroniques</a:t>
            </a:r>
            <a:r>
              <a:rPr lang="en-US" dirty="0"/>
              <a:t> </a:t>
            </a:r>
            <a:r>
              <a:rPr lang="en-US" dirty="0" err="1"/>
              <a:t>ont</a:t>
            </a:r>
            <a:r>
              <a:rPr lang="en-US" dirty="0"/>
              <a:t> </a:t>
            </a:r>
            <a:r>
              <a:rPr lang="en-US" dirty="0" err="1"/>
              <a:t>été</a:t>
            </a:r>
            <a:r>
              <a:rPr lang="en-US" dirty="0"/>
              <a:t> </a:t>
            </a:r>
            <a:r>
              <a:rPr lang="en-US" dirty="0" err="1"/>
              <a:t>générés</a:t>
            </a:r>
            <a:r>
              <a:rPr lang="en-US" dirty="0"/>
              <a:t> à </a:t>
            </a:r>
            <a:r>
              <a:rPr lang="en-US" dirty="0" err="1"/>
              <a:t>l’échelle</a:t>
            </a:r>
            <a:r>
              <a:rPr lang="en-US" dirty="0"/>
              <a:t> </a:t>
            </a:r>
            <a:r>
              <a:rPr lang="en-US" dirty="0" err="1"/>
              <a:t>mondiale</a:t>
            </a:r>
            <a:r>
              <a:rPr lang="en-US" dirty="0"/>
              <a:t> </a:t>
            </a:r>
            <a:r>
              <a:rPr lang="en-US" dirty="0" err="1"/>
              <a:t>en</a:t>
            </a:r>
            <a:r>
              <a:rPr lang="en-US" dirty="0"/>
              <a:t> 2021.</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Il y a </a:t>
            </a:r>
            <a:r>
              <a:rPr lang="en-US" dirty="0" err="1"/>
              <a:t>eu</a:t>
            </a:r>
            <a:r>
              <a:rPr lang="en-US" dirty="0"/>
              <a:t> </a:t>
            </a:r>
            <a:r>
              <a:rPr lang="en-US" dirty="0" err="1"/>
              <a:t>une</a:t>
            </a:r>
            <a:r>
              <a:rPr lang="en-US" dirty="0"/>
              <a:t> augmentation </a:t>
            </a:r>
            <a:r>
              <a:rPr lang="en-US" dirty="0" err="1"/>
              <a:t>d’année</a:t>
            </a:r>
            <a:r>
              <a:rPr lang="en-US" dirty="0"/>
              <a:t> </a:t>
            </a:r>
            <a:r>
              <a:rPr lang="en-US" dirty="0" err="1"/>
              <a:t>en</a:t>
            </a:r>
            <a:r>
              <a:rPr lang="en-US" dirty="0"/>
              <a:t> </a:t>
            </a:r>
            <a:r>
              <a:rPr lang="en-US" dirty="0" err="1"/>
              <a:t>année</a:t>
            </a:r>
            <a:r>
              <a:rPr lang="en-US" dirty="0"/>
              <a:t> </a:t>
            </a:r>
            <a:r>
              <a:rPr lang="en-US" dirty="0" err="1"/>
              <a:t>depuis</a:t>
            </a:r>
            <a:r>
              <a:rPr lang="en-US" dirty="0"/>
              <a:t> que les </a:t>
            </a:r>
            <a:r>
              <a:rPr lang="en-US" dirty="0" err="1"/>
              <a:t>données</a:t>
            </a:r>
            <a:r>
              <a:rPr lang="en-US" dirty="0"/>
              <a:t> sur les </a:t>
            </a:r>
            <a:r>
              <a:rPr lang="en-US" dirty="0" err="1"/>
              <a:t>déchets</a:t>
            </a:r>
            <a:r>
              <a:rPr lang="en-US" dirty="0"/>
              <a:t> </a:t>
            </a:r>
            <a:r>
              <a:rPr lang="en-US" dirty="0" err="1"/>
              <a:t>électroniques</a:t>
            </a:r>
            <a:r>
              <a:rPr lang="en-US" dirty="0"/>
              <a:t> </a:t>
            </a:r>
            <a:r>
              <a:rPr lang="en-US" dirty="0" err="1"/>
              <a:t>ont</a:t>
            </a:r>
            <a:r>
              <a:rPr lang="en-US" dirty="0"/>
              <a:t> </a:t>
            </a:r>
            <a:r>
              <a:rPr lang="en-US" dirty="0" err="1"/>
              <a:t>commencé</a:t>
            </a:r>
            <a:r>
              <a:rPr lang="en-US" dirty="0"/>
              <a:t> à </a:t>
            </a:r>
            <a:r>
              <a:rPr lang="en-US" dirty="0" err="1"/>
              <a:t>être</a:t>
            </a:r>
            <a:r>
              <a:rPr lang="en-US" dirty="0"/>
              <a:t> </a:t>
            </a:r>
            <a:r>
              <a:rPr lang="en-US" dirty="0" err="1"/>
              <a:t>collectées</a:t>
            </a:r>
            <a:r>
              <a:rPr lang="en-US" dirty="0"/>
              <a:t> </a:t>
            </a:r>
            <a:r>
              <a:rPr lang="en-US" dirty="0" err="1"/>
              <a:t>en</a:t>
            </a:r>
            <a:r>
              <a:rPr lang="en-US" dirty="0"/>
              <a:t> 2014.</a:t>
            </a:r>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accent2"/>
                </a:solidFill>
              </a:rPr>
              <a:pPr>
                <a:spcAft>
                  <a:spcPts val="600"/>
                </a:spcAft>
              </a:pPr>
              <a:t>14</a:t>
            </a:fld>
            <a:endParaRPr lang="en-US">
              <a:solidFill>
                <a:schemeClr val="accent2"/>
              </a:solidFill>
            </a:endParaRPr>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1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Autofit/>
          </a:bodyPr>
          <a:lstStyle/>
          <a:p>
            <a:r>
              <a:rPr lang="fr-FR" sz="3200" dirty="0"/>
              <a:t>La région qui produit le plus de déchets électroniques en volume</a:t>
            </a:r>
            <a:endParaRPr lang="en-US" sz="32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15</a:t>
            </a:fld>
            <a:endParaRPr lang="en-US" b="1" cap="all" spc="100" dirty="0">
              <a:solidFill>
                <a:schemeClr val="accent2"/>
              </a:solidFill>
            </a:endParaRPr>
          </a:p>
        </p:txBody>
      </p:sp>
      <p:pic>
        <p:nvPicPr>
          <p:cNvPr id="11" name="Picture 4" descr="Global E-Waste Statistics by Reg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5047" y="1426981"/>
            <a:ext cx="10741823" cy="49293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1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Autofit/>
          </a:bodyPr>
          <a:lstStyle/>
          <a:p>
            <a:r>
              <a:rPr lang="fr-FR" sz="3200" dirty="0"/>
              <a:t>La région qui produit le plus de déchets électroniques en volume</a:t>
            </a:r>
            <a:endParaRPr lang="en-US" sz="32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16</a:t>
            </a:fld>
            <a:endParaRPr lang="en-US" b="1" cap="all" spc="100" dirty="0">
              <a:solidFill>
                <a:schemeClr val="accent2"/>
              </a:solidFill>
            </a:endParaRPr>
          </a:p>
        </p:txBody>
      </p:sp>
      <p:pic>
        <p:nvPicPr>
          <p:cNvPr id="11"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81835" y="1426981"/>
            <a:ext cx="7707618" cy="48172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515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7. Quelles solutions pour réduire les déchets numériques ?
</a:t>
            </a:r>
            <a:endParaRPr lang="en-US" dirty="0"/>
          </a:p>
        </p:txBody>
      </p:sp>
    </p:spTree>
    <p:extLst>
      <p:ext uri="{BB962C8B-B14F-4D97-AF65-F5344CB8AC3E}">
        <p14:creationId xmlns:p14="http://schemas.microsoft.com/office/powerpoint/2010/main" val="152067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860685"/>
          </a:xfrm>
        </p:spPr>
        <p:txBody>
          <a:bodyPr>
            <a:normAutofit/>
          </a:bodyPr>
          <a:lstStyle/>
          <a:p>
            <a:r>
              <a:rPr lang="en-GB" dirty="0"/>
              <a:t>Solutions pour </a:t>
            </a:r>
            <a:r>
              <a:rPr lang="en-GB" dirty="0" err="1"/>
              <a:t>réduire</a:t>
            </a:r>
            <a:endParaRPr lang="en-US" dirty="0"/>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9" y="1106542"/>
            <a:ext cx="4549775" cy="464878"/>
          </a:xfrm>
        </p:spPr>
        <p:txBody>
          <a:bodyPr>
            <a:normAutofit/>
          </a:bodyPr>
          <a:lstStyle/>
          <a:p>
            <a:r>
              <a:rPr lang="en-US" sz="1800" dirty="0" err="1"/>
              <a:t>Recyclage</a:t>
            </a:r>
            <a:endParaRPr lang="en-US" sz="1800"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7" y="1521725"/>
            <a:ext cx="6733830" cy="1102208"/>
          </a:xfrm>
        </p:spPr>
        <p:txBody>
          <a:bodyPr>
            <a:noAutofit/>
          </a:bodyPr>
          <a:lstStyle/>
          <a:p>
            <a:pPr>
              <a:lnSpc>
                <a:spcPct val="100000"/>
              </a:lnSpc>
            </a:pPr>
            <a:r>
              <a:rPr lang="fr-FR" sz="1400" dirty="0"/>
              <a:t>Les appareils électroniques peuvent être recyclés par des entreprises certifiées de gestion des déchets électroniques. Cela permet de récupérer des matériaux précieux tels que les métaux, les plastiques et le verre, et de réduire l’impact environnemental des déchets numériques.</a:t>
            </a:r>
            <a:endParaRPr lang="en-US" sz="1400"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839789" y="2378403"/>
            <a:ext cx="4572182" cy="464878"/>
          </a:xfrm>
        </p:spPr>
        <p:txBody>
          <a:bodyPr>
            <a:normAutofit/>
          </a:bodyPr>
          <a:lstStyle/>
          <a:p>
            <a:r>
              <a:rPr lang="en-US" sz="1800" dirty="0"/>
              <a:t>Effacer les </a:t>
            </a:r>
            <a:r>
              <a:rPr lang="en-US" sz="1800" dirty="0" err="1"/>
              <a:t>données</a:t>
            </a:r>
            <a:endParaRPr lang="en-US" sz="1800" dirty="0"/>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839789" y="2843281"/>
            <a:ext cx="6409897" cy="852195"/>
          </a:xfrm>
        </p:spPr>
        <p:txBody>
          <a:bodyPr>
            <a:noAutofit/>
          </a:bodyPr>
          <a:lstStyle/>
          <a:p>
            <a:pPr>
              <a:lnSpc>
                <a:spcPct val="100000"/>
              </a:lnSpc>
            </a:pPr>
            <a:r>
              <a:rPr lang="fr-FR" sz="1400" dirty="0"/>
              <a:t>Avant de se débarrasser d’appareils électroniques, les personnes et les organisations devraient s’assurer que toutes les données et tous les logiciels stockés sur l’appareil sont effacés ou éliminés de façon appropriée afin de protéger les renseignements personnels et sensibles.</a:t>
            </a:r>
            <a:endParaRPr lang="en-US" sz="1400" dirty="0"/>
          </a:p>
        </p:txBody>
      </p:sp>
      <p:sp>
        <p:nvSpPr>
          <p:cNvPr id="7" name="Text Placeholder 2">
            <a:extLst>
              <a:ext uri="{FF2B5EF4-FFF2-40B4-BE49-F238E27FC236}">
                <a16:creationId xmlns:a16="http://schemas.microsoft.com/office/drawing/2014/main" id="{28A6E1B2-639B-835C-5D19-260C9545F33C}"/>
              </a:ext>
            </a:extLst>
          </p:cNvPr>
          <p:cNvSpPr txBox="1">
            <a:spLocks/>
          </p:cNvSpPr>
          <p:nvPr/>
        </p:nvSpPr>
        <p:spPr>
          <a:xfrm>
            <a:off x="728319" y="3896503"/>
            <a:ext cx="4661244" cy="47086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err="1"/>
              <a:t>Sensibilisation</a:t>
            </a:r>
            <a:endParaRPr lang="en-US" sz="1800" dirty="0"/>
          </a:p>
        </p:txBody>
      </p:sp>
      <p:sp>
        <p:nvSpPr>
          <p:cNvPr id="8" name="Content Placeholder 3">
            <a:extLst>
              <a:ext uri="{FF2B5EF4-FFF2-40B4-BE49-F238E27FC236}">
                <a16:creationId xmlns:a16="http://schemas.microsoft.com/office/drawing/2014/main" id="{3F28A591-412D-C5B4-1300-4414E3E7C988}"/>
              </a:ext>
            </a:extLst>
          </p:cNvPr>
          <p:cNvSpPr txBox="1">
            <a:spLocks/>
          </p:cNvSpPr>
          <p:nvPr/>
        </p:nvSpPr>
        <p:spPr>
          <a:xfrm>
            <a:off x="824379" y="4340928"/>
            <a:ext cx="6567756" cy="892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La sensibilisation du public aux risques environnementaux et sécuritaires des déchets électroniques peut encourager les particuliers et les organisations à prendre des mesures pour réduire les déchets numériques et éliminer correctement leurs appareils électroniques.</a:t>
            </a:r>
            <a:endParaRPr lang="en-US" sz="1400" dirty="0"/>
          </a:p>
        </p:txBody>
      </p:sp>
      <p:sp>
        <p:nvSpPr>
          <p:cNvPr id="9" name="Text Placeholder 4">
            <a:extLst>
              <a:ext uri="{FF2B5EF4-FFF2-40B4-BE49-F238E27FC236}">
                <a16:creationId xmlns:a16="http://schemas.microsoft.com/office/drawing/2014/main" id="{E28FCA7A-2313-0867-AB0D-88CBB7FD5EF0}"/>
              </a:ext>
            </a:extLst>
          </p:cNvPr>
          <p:cNvSpPr txBox="1">
            <a:spLocks/>
          </p:cNvSpPr>
          <p:nvPr/>
        </p:nvSpPr>
        <p:spPr>
          <a:xfrm>
            <a:off x="715618" y="5088835"/>
            <a:ext cx="6676518" cy="47086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err="1"/>
              <a:t>Réglementations</a:t>
            </a:r>
            <a:r>
              <a:rPr lang="en-US" sz="1800" dirty="0"/>
              <a:t> </a:t>
            </a:r>
            <a:r>
              <a:rPr lang="en-US" sz="1800" dirty="0" err="1"/>
              <a:t>gouvernementales</a:t>
            </a:r>
            <a:endParaRPr lang="en-US" sz="1800" dirty="0"/>
          </a:p>
        </p:txBody>
      </p:sp>
      <p:sp>
        <p:nvSpPr>
          <p:cNvPr id="10" name="Content Placeholder 5">
            <a:extLst>
              <a:ext uri="{FF2B5EF4-FFF2-40B4-BE49-F238E27FC236}">
                <a16:creationId xmlns:a16="http://schemas.microsoft.com/office/drawing/2014/main" id="{26924A9A-0E48-4C13-371B-E2A5476CD23F}"/>
              </a:ext>
            </a:extLst>
          </p:cNvPr>
          <p:cNvSpPr txBox="1">
            <a:spLocks/>
          </p:cNvSpPr>
          <p:nvPr/>
        </p:nvSpPr>
        <p:spPr>
          <a:xfrm>
            <a:off x="839787" y="5561406"/>
            <a:ext cx="6552348" cy="896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gouvernements peuvent jouer un rôle clé dans la réduction des déchets électroniques en mettant en œuvre des réglementations et des politiques qui encouragent la réduction, le recyclage et l’élimination appropriée des déchets numériques.</a:t>
            </a:r>
            <a:endParaRPr lang="en-US" sz="1400"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7277" y="2091924"/>
            <a:ext cx="4677508" cy="3551809"/>
          </a:xfrm>
          <a:prstGeom prst="rect">
            <a:avLst/>
          </a:prstGeom>
          <a:ln>
            <a:noFill/>
          </a:ln>
          <a:effectLst>
            <a:softEdge rad="112500"/>
          </a:effectLst>
        </p:spPr>
      </p:pic>
    </p:spTree>
    <p:extLst>
      <p:ext uri="{BB962C8B-B14F-4D97-AF65-F5344CB8AC3E}">
        <p14:creationId xmlns:p14="http://schemas.microsoft.com/office/powerpoint/2010/main" val="312476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8. Les pays produisent le plus de déchets électroniques.</a:t>
            </a:r>
            <a:endParaRPr lang="en-GB" dirty="0">
              <a:solidFill>
                <a:srgbClr val="FFFFFF"/>
              </a:solidFill>
            </a:endParaRPr>
          </a:p>
        </p:txBody>
      </p:sp>
    </p:spTree>
    <p:extLst>
      <p:ext uri="{BB962C8B-B14F-4D97-AF65-F5344CB8AC3E}">
        <p14:creationId xmlns:p14="http://schemas.microsoft.com/office/powerpoint/2010/main" val="383122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13">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15">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6" name="Picture Placeholder 5" descr="Robot operating a machine">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backgroundRemoval t="12351" b="70983" l="10000" r="90000"/>
                    </a14:imgEffect>
                  </a14:imgLayer>
                </a14:imgProps>
              </a:ext>
            </a:extLst>
          </a:blip>
          <a:srcRect t="5022" b="21688"/>
          <a:stretch/>
        </p:blipFill>
        <p:spPr>
          <a:xfrm>
            <a:off x="39776" y="-470715"/>
            <a:ext cx="12191980" cy="6858000"/>
          </a:xfrm>
          <a:prstGeom prst="rect">
            <a:avLst/>
          </a:prstGeom>
        </p:spPr>
      </p:pic>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188069" y="381935"/>
            <a:ext cx="5366040" cy="1159994"/>
          </a:xfrm>
        </p:spPr>
        <p:txBody>
          <a:bodyPr vert="horz" lIns="91440" tIns="45720" rIns="91440" bIns="45720" rtlCol="0" anchor="b">
            <a:normAutofit/>
          </a:bodyPr>
          <a:lstStyle/>
          <a:p>
            <a:pPr algn="l"/>
            <a:r>
              <a:rPr lang="en-US" sz="7200" dirty="0">
                <a:solidFill>
                  <a:srgbClr val="FFFFFF"/>
                </a:solidFill>
              </a:rPr>
              <a:t>PLAN</a:t>
            </a:r>
            <a:endParaRPr lang="en-US" sz="7200" kern="1200" dirty="0">
              <a:solidFill>
                <a:srgbClr val="FFFFFF"/>
              </a:solidFill>
              <a:latin typeface="+mj-lt"/>
              <a:ea typeface="+mj-ea"/>
              <a:cs typeface="+mj-cs"/>
            </a:endParaRP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spcAft>
                <a:spcPts val="600"/>
              </a:spcAft>
            </a:pPr>
            <a:r>
              <a:rPr lang="en-US" sz="900" dirty="0" err="1">
                <a:solidFill>
                  <a:srgbClr val="FFFFFF"/>
                </a:solidFill>
              </a:rPr>
              <a:t>Déchets</a:t>
            </a:r>
            <a:r>
              <a:rPr lang="en-US" sz="900" dirty="0">
                <a:solidFill>
                  <a:srgbClr val="FFFFFF"/>
                </a:solidFill>
              </a:rPr>
              <a:t> </a:t>
            </a:r>
            <a:r>
              <a:rPr lang="en-US" sz="900" dirty="0" err="1">
                <a:solidFill>
                  <a:srgbClr val="FFFFFF"/>
                </a:solidFill>
              </a:rPr>
              <a:t>numériques</a:t>
            </a:r>
            <a:endParaRPr lang="en-US" sz="900" b="1" i="0" kern="1200" cap="all" spc="100" baseline="0" dirty="0">
              <a:solidFill>
                <a:srgbClr val="FFFFFF"/>
              </a:solidFill>
              <a:latin typeface="+mn-lt"/>
              <a:ea typeface="+mn-ea"/>
              <a:cs typeface="+mn-cs"/>
            </a:endParaRPr>
          </a:p>
        </p:txBody>
      </p:sp>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34"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1188069" y="1821880"/>
            <a:ext cx="6611225" cy="4229295"/>
          </a:xfrm>
        </p:spPr>
        <p:txBody>
          <a:bodyPr vert="horz" lIns="91440" tIns="45720" rIns="91440" bIns="45720" rtlCol="0" anchor="t">
            <a:normAutofit fontScale="85000" lnSpcReduction="20000"/>
          </a:bodyPr>
          <a:lstStyle/>
          <a:p>
            <a:pPr marL="457200" indent="-342900" algn="l">
              <a:lnSpc>
                <a:spcPct val="150000"/>
              </a:lnSpc>
              <a:buFont typeface="+mj-lt"/>
              <a:buAutoNum type="arabicPeriod"/>
            </a:pPr>
            <a:r>
              <a:rPr lang="fr-FR" dirty="0">
                <a:solidFill>
                  <a:srgbClr val="FFFFFF"/>
                </a:solidFill>
              </a:rPr>
              <a:t>Qu’est-ce qu’un déchet numérique
Types de déchets numériques
Comment deviennent-ils des déchets ?
Répercussions sur l’environnement
Répercussions sur le corps humain
Statistiques pour la mesure de l’impact
Solutions pour réduire les déchets numériques
Les pays génèrent le plus de déchets électroniques
Cartographie des déchets électroniques
Résumé</a:t>
            </a:r>
            <a:endParaRPr lang="en-US" dirty="0">
              <a:solidFill>
                <a:srgbClr val="FFFFFF"/>
              </a:solidFill>
            </a:endParaRP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15/05/2023</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D34C6F9-49A1-F171-FF23-CF38F3BB978A}"/>
              </a:ext>
            </a:extLst>
          </p:cNvPr>
          <p:cNvPicPr>
            <a:picLocks noChangeAspect="1" noChangeArrowheads="1"/>
          </p:cNvPicPr>
          <p:nvPr/>
        </p:nvPicPr>
        <p:blipFill>
          <a:blip r:embed="rId2"/>
          <a:stretch/>
        </p:blipFill>
        <p:spPr bwMode="auto">
          <a:xfrm>
            <a:off x="1030136" y="267411"/>
            <a:ext cx="10164192" cy="608893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105C59D-5B5A-FE34-B763-7248070EF166}"/>
              </a:ext>
            </a:extLst>
          </p:cNvPr>
          <p:cNvSpPr>
            <a:spLocks noGrp="1"/>
          </p:cNvSpPr>
          <p:nvPr>
            <p:ph type="ftr" sz="quarter" idx="11"/>
          </p:nvPr>
        </p:nvSpPr>
        <p:spPr>
          <a:xfrm rot="16200000">
            <a:off x="9858128" y="1664719"/>
            <a:ext cx="3444073" cy="365125"/>
          </a:xfrm>
        </p:spPr>
        <p:txBody>
          <a:bodyPr>
            <a:normAutofit/>
          </a:bodyPr>
          <a:lstStyle/>
          <a:p>
            <a:pPr>
              <a:spcAft>
                <a:spcPts val="600"/>
              </a:spcAft>
            </a:pPr>
            <a:r>
              <a:rPr lang="en-US" dirty="0" err="1">
                <a:solidFill>
                  <a:schemeClr val="accent2"/>
                </a:solidFill>
              </a:rPr>
              <a:t>Déchets</a:t>
            </a:r>
            <a:r>
              <a:rPr lang="en-US" dirty="0">
                <a:solidFill>
                  <a:schemeClr val="accent2"/>
                </a:solidFill>
              </a:rPr>
              <a:t> </a:t>
            </a:r>
            <a:r>
              <a:rPr lang="en-US" dirty="0" err="1">
                <a:solidFill>
                  <a:schemeClr val="accent2"/>
                </a:solidFill>
              </a:rPr>
              <a:t>numériques</a:t>
            </a:r>
            <a:endParaRPr lang="en-US" dirty="0">
              <a:solidFill>
                <a:schemeClr val="accent2"/>
              </a:solidFill>
            </a:endParaRPr>
          </a:p>
        </p:txBody>
      </p:sp>
      <p:sp>
        <p:nvSpPr>
          <p:cNvPr id="2" name="Date Placeholder 1">
            <a:extLst>
              <a:ext uri="{FF2B5EF4-FFF2-40B4-BE49-F238E27FC236}">
                <a16:creationId xmlns:a16="http://schemas.microsoft.com/office/drawing/2014/main" id="{3513C19E-30B9-5890-C2EF-CCB4F50D10F6}"/>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chemeClr val="accent2"/>
                </a:solidFill>
              </a:rPr>
              <a:t>15/05/2023</a:t>
            </a:r>
          </a:p>
        </p:txBody>
      </p:sp>
      <p:sp>
        <p:nvSpPr>
          <p:cNvPr id="4" name="Slide Number Placeholder 3">
            <a:extLst>
              <a:ext uri="{FF2B5EF4-FFF2-40B4-BE49-F238E27FC236}">
                <a16:creationId xmlns:a16="http://schemas.microsoft.com/office/drawing/2014/main" id="{F8A03401-CA30-BA7F-1A67-99AF4D5F288B}"/>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20</a:t>
            </a:fld>
            <a:endParaRPr lang="en-US">
              <a:solidFill>
                <a:schemeClr val="accent2"/>
              </a:solidFill>
            </a:endParaRPr>
          </a:p>
        </p:txBody>
      </p:sp>
      <p:cxnSp>
        <p:nvCxnSpPr>
          <p:cNvPr id="1033" name="Straight Connector 1032">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11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9. Cartographie des déchets électroniques.
</a:t>
            </a:r>
            <a:endParaRPr lang="en-US" dirty="0">
              <a:solidFill>
                <a:srgbClr val="FFFFFF"/>
              </a:solidFill>
            </a:endParaRPr>
          </a:p>
        </p:txBody>
      </p:sp>
    </p:spTree>
    <p:extLst>
      <p:ext uri="{BB962C8B-B14F-4D97-AF65-F5344CB8AC3E}">
        <p14:creationId xmlns:p14="http://schemas.microsoft.com/office/powerpoint/2010/main" val="328166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DC0D-1918-5589-06C3-3D87C5A45F34}"/>
              </a:ext>
            </a:extLst>
          </p:cNvPr>
          <p:cNvSpPr>
            <a:spLocks noGrp="1"/>
          </p:cNvSpPr>
          <p:nvPr>
            <p:ph type="title"/>
          </p:nvPr>
        </p:nvSpPr>
        <p:spPr/>
        <p:txBody>
          <a:bodyPr>
            <a:normAutofit fontScale="90000"/>
          </a:bodyPr>
          <a:lstStyle/>
          <a:p>
            <a:r>
              <a:rPr lang="en-GB" dirty="0"/>
              <a:t>Pays les plus </a:t>
            </a:r>
            <a:r>
              <a:rPr lang="en-GB" dirty="0" err="1"/>
              <a:t>recevant</a:t>
            </a:r>
            <a:r>
              <a:rPr lang="en-GB" dirty="0"/>
              <a:t> des </a:t>
            </a:r>
            <a:r>
              <a:rPr lang="en-GB" dirty="0" err="1"/>
              <a:t>Déchets</a:t>
            </a:r>
            <a:r>
              <a:rPr lang="en-GB" dirty="0"/>
              <a:t> </a:t>
            </a:r>
            <a:r>
              <a:rPr lang="en-GB" dirty="0" err="1"/>
              <a:t>électroniques</a:t>
            </a:r>
            <a:endParaRPr lang="en-GB" dirty="0"/>
          </a:p>
        </p:txBody>
      </p:sp>
      <p:sp>
        <p:nvSpPr>
          <p:cNvPr id="3" name="Content Placeholder 2">
            <a:extLst>
              <a:ext uri="{FF2B5EF4-FFF2-40B4-BE49-F238E27FC236}">
                <a16:creationId xmlns:a16="http://schemas.microsoft.com/office/drawing/2014/main" id="{D6316371-FDA3-622B-56D3-06D496F5F5EE}"/>
              </a:ext>
            </a:extLst>
          </p:cNvPr>
          <p:cNvSpPr>
            <a:spLocks noGrp="1"/>
          </p:cNvSpPr>
          <p:nvPr>
            <p:ph idx="1"/>
          </p:nvPr>
        </p:nvSpPr>
        <p:spPr/>
        <p:txBody>
          <a:bodyPr>
            <a:normAutofit fontScale="92500" lnSpcReduction="10000"/>
          </a:bodyPr>
          <a:lstStyle/>
          <a:p>
            <a:pPr marL="0" indent="0">
              <a:lnSpc>
                <a:spcPct val="100000"/>
              </a:lnSpc>
              <a:buNone/>
            </a:pPr>
            <a:r>
              <a:rPr lang="fr-FR" dirty="0"/>
              <a:t>	Des pays comme la Chine, l’Inde, le Pakistan, le Vietnam et le Ghana figurent parmi les principales destinations des importations de déchets électroniques. Ces pays ne disposent pas de l’infrastructure et de la réglementation appropriées pour gérer les déchets électroniques de manière sûre et responsable et, par conséquent, les déchets électroniques sont souvent traités de manière informelle et dangereuse, ce qui nuit à l’environnement et à la santé humaine. Il est important de noter que le commerce informel et illégal des déchets électroniques n’est pas seulement un problème dans les pays en développement, c’est un problème mondial.</a:t>
            </a:r>
            <a:endParaRPr lang="en-GB" sz="4000" b="0" i="0" dirty="0">
              <a:solidFill>
                <a:srgbClr val="D1D5DB"/>
              </a:solidFill>
              <a:effectLst/>
              <a:latin typeface="Söhne"/>
            </a:endParaRPr>
          </a:p>
        </p:txBody>
      </p:sp>
      <p:sp>
        <p:nvSpPr>
          <p:cNvPr id="4" name="Slide Number Placeholder 3">
            <a:extLst>
              <a:ext uri="{FF2B5EF4-FFF2-40B4-BE49-F238E27FC236}">
                <a16:creationId xmlns:a16="http://schemas.microsoft.com/office/drawing/2014/main" id="{8AE77523-2872-66DC-BF70-ACFB17CD6A5C}"/>
              </a:ext>
            </a:extLst>
          </p:cNvPr>
          <p:cNvSpPr>
            <a:spLocks noGrp="1"/>
          </p:cNvSpPr>
          <p:nvPr>
            <p:ph type="sldNum" sz="quarter" idx="12"/>
          </p:nvPr>
        </p:nvSpPr>
        <p:spPr/>
        <p:txBody>
          <a:bodyPr/>
          <a:lstStyle/>
          <a:p>
            <a:fld id="{D8DA9DAA-006C-4F4B-980E-E3DF019B24E2}" type="slidenum">
              <a:rPr lang="en-US" smtClean="0">
                <a:solidFill>
                  <a:schemeClr val="accent2"/>
                </a:solidFill>
              </a:rPr>
              <a:t>22</a:t>
            </a:fld>
            <a:endParaRPr lang="en-US" dirty="0">
              <a:solidFill>
                <a:schemeClr val="accent2"/>
              </a:solidFill>
            </a:endParaRPr>
          </a:p>
        </p:txBody>
      </p:sp>
    </p:spTree>
    <p:extLst>
      <p:ext uri="{BB962C8B-B14F-4D97-AF65-F5344CB8AC3E}">
        <p14:creationId xmlns:p14="http://schemas.microsoft.com/office/powerpoint/2010/main" val="2709288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DD5E826-32C6-D1D0-0055-39D6C43FB7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1884"/>
          <a:stretch/>
        </p:blipFill>
        <p:spPr bwMode="auto">
          <a:xfrm>
            <a:off x="802643" y="385983"/>
            <a:ext cx="10586714" cy="597036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F5966E06-9B3F-6FD2-3176-5252A7A6C14F}"/>
              </a:ext>
            </a:extLst>
          </p:cNvPr>
          <p:cNvSpPr>
            <a:spLocks noGrp="1"/>
          </p:cNvSpPr>
          <p:nvPr>
            <p:ph type="ftr" sz="quarter" idx="11"/>
          </p:nvPr>
        </p:nvSpPr>
        <p:spPr>
          <a:xfrm rot="16200000">
            <a:off x="9858128" y="1627396"/>
            <a:ext cx="3444073" cy="365125"/>
          </a:xfrm>
        </p:spPr>
        <p:txBody>
          <a:bodyPr>
            <a:normAutofit/>
          </a:bodyPr>
          <a:lstStyle/>
          <a:p>
            <a:pPr>
              <a:spcAft>
                <a:spcPts val="600"/>
              </a:spcAft>
            </a:pPr>
            <a:r>
              <a:rPr lang="en-US" dirty="0">
                <a:solidFill>
                  <a:schemeClr val="accent2"/>
                </a:solidFill>
              </a:rPr>
              <a:t>Digital waste</a:t>
            </a:r>
          </a:p>
        </p:txBody>
      </p:sp>
      <p:sp>
        <p:nvSpPr>
          <p:cNvPr id="2" name="Date Placeholder 1">
            <a:extLst>
              <a:ext uri="{FF2B5EF4-FFF2-40B4-BE49-F238E27FC236}">
                <a16:creationId xmlns:a16="http://schemas.microsoft.com/office/drawing/2014/main" id="{C203B574-E69F-A0C0-9F46-A5E287324BBB}"/>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chemeClr val="accent2"/>
                </a:solidFill>
              </a:rPr>
              <a:t>15/01/2023</a:t>
            </a:r>
          </a:p>
        </p:txBody>
      </p:sp>
      <p:sp>
        <p:nvSpPr>
          <p:cNvPr id="4" name="Slide Number Placeholder 3">
            <a:extLst>
              <a:ext uri="{FF2B5EF4-FFF2-40B4-BE49-F238E27FC236}">
                <a16:creationId xmlns:a16="http://schemas.microsoft.com/office/drawing/2014/main" id="{C962DC5E-B3C5-40E1-30BB-2E18162141FE}"/>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23</a:t>
            </a:fld>
            <a:endParaRPr lang="en-US" dirty="0">
              <a:solidFill>
                <a:schemeClr val="accent2"/>
              </a:solidFill>
            </a:endParaRPr>
          </a:p>
        </p:txBody>
      </p:sp>
      <p:cxnSp>
        <p:nvCxnSpPr>
          <p:cNvPr id="2057" name="Straight Connector 2056">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309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4AF033-BFE8-4FED-B114-73A7DB727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alpha val="4000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2"/>
          <a:srcRect r="-2" b="2248"/>
          <a:stretch/>
        </p:blipFill>
        <p:spPr>
          <a:xfrm>
            <a:off x="7231603" y="1703826"/>
            <a:ext cx="2040674" cy="2040674"/>
          </a:xfrm>
          <a:custGeom>
            <a:avLst/>
            <a:gdLst/>
            <a:ahLst/>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pic>
      <p:pic>
        <p:nvPicPr>
          <p:cNvPr id="18" name="Picture Placeholder 17" descr="Deer in fores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a:blip r:embed="rId3"/>
          <a:srcRect l="15410" r="15410"/>
          <a:stretch/>
        </p:blipFill>
        <p:spPr>
          <a:xfrm>
            <a:off x="8465226" y="3267983"/>
            <a:ext cx="3726773" cy="3590017"/>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pic>
        <p:nvPicPr>
          <p:cNvPr id="22" name="Picture Placeholder 21" descr="Computer parts">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4"/>
          <a:srcRect l="24392" r="10185" b="-2"/>
          <a:stretch/>
        </p:blipFill>
        <p:spPr>
          <a:xfrm>
            <a:off x="9325160" y="10"/>
            <a:ext cx="2866840" cy="2925034"/>
          </a:xfrm>
          <a:custGeom>
            <a:avLst/>
            <a:gdLst/>
            <a:ahLst/>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1"/>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pic>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1578043" y="590062"/>
            <a:ext cx="5309140" cy="2334982"/>
          </a:xfrm>
        </p:spPr>
        <p:txBody>
          <a:bodyPr vert="horz" lIns="91440" tIns="45720" rIns="91440" bIns="45720" rtlCol="0" anchor="b">
            <a:normAutofit/>
          </a:bodyPr>
          <a:lstStyle/>
          <a:p>
            <a:r>
              <a:rPr lang="en-US" b="1" cap="all" dirty="0">
                <a:solidFill>
                  <a:schemeClr val="bg1"/>
                </a:solidFill>
              </a:rPr>
              <a:t>Résumé</a:t>
            </a:r>
            <a:endParaRPr lang="en-US" b="1" i="0" kern="1200" cap="all" baseline="0" dirty="0">
              <a:solidFill>
                <a:schemeClr val="bg1"/>
              </a:solidFill>
              <a:latin typeface="+mj-lt"/>
              <a:ea typeface="+mj-ea"/>
              <a:cs typeface="+mj-cs"/>
            </a:endParaRP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24</a:t>
            </a:fld>
            <a:endParaRPr lang="en-US">
              <a:solidFill>
                <a:schemeClr val="bg1"/>
              </a:solidFill>
            </a:endParaRPr>
          </a:p>
        </p:txBody>
      </p:sp>
      <p:sp>
        <p:nvSpPr>
          <p:cNvPr id="3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3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759310" y="4995679"/>
            <a:ext cx="3346084" cy="365125"/>
          </a:xfrm>
        </p:spPr>
        <p:txBody>
          <a:bodyPr vert="horz" lIns="91440" tIns="45720" rIns="91440" bIns="45720" rtlCol="0" anchor="ctr">
            <a:normAutofit/>
          </a:bodyPr>
          <a:lstStyle/>
          <a:p>
            <a:pPr>
              <a:spcAft>
                <a:spcPts val="600"/>
              </a:spcAft>
            </a:pPr>
            <a:r>
              <a:rPr lang="en-US" dirty="0" err="1">
                <a:solidFill>
                  <a:schemeClr val="bg1"/>
                </a:solidFill>
              </a:rPr>
              <a:t>Déchets</a:t>
            </a:r>
            <a:r>
              <a:rPr lang="en-US" dirty="0">
                <a:solidFill>
                  <a:schemeClr val="bg1"/>
                </a:solidFill>
              </a:rPr>
              <a:t> </a:t>
            </a:r>
            <a:r>
              <a:rPr lang="en-US" dirty="0" err="1">
                <a:solidFill>
                  <a:schemeClr val="bg1"/>
                </a:solidFill>
              </a:rPr>
              <a:t>numériques</a:t>
            </a:r>
            <a:endParaRPr lang="en-US" b="1" i="0" kern="1200" cap="all" spc="100" baseline="0" dirty="0">
              <a:solidFill>
                <a:schemeClr val="bg1"/>
              </a:solidFill>
              <a:latin typeface="+mn-lt"/>
              <a:ea typeface="+mn-ea"/>
              <a:cs typeface="+mn-cs"/>
            </a:endParaRPr>
          </a:p>
        </p:txBody>
      </p:sp>
      <p:cxnSp>
        <p:nvCxnSpPr>
          <p:cNvPr id="41" name="Straight Connector 4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77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a:off x="8453437" y="358958"/>
            <a:ext cx="3633923" cy="365125"/>
          </a:xfrm>
        </p:spPr>
        <p:txBody>
          <a:bodyPr vert="horz" lIns="91440" tIns="45720" rIns="91440" bIns="45720" rtlCol="0" anchor="ctr">
            <a:normAutofit/>
          </a:bodyPr>
          <a:lstStyle/>
          <a:p>
            <a:pPr>
              <a:spcAft>
                <a:spcPts val="600"/>
              </a:spcAft>
            </a:pPr>
            <a:r>
              <a:rPr lang="en-US" b="1" i="0" kern="1200" cap="all" spc="100" baseline="0" dirty="0">
                <a:latin typeface="+mn-lt"/>
                <a:ea typeface="+mn-ea"/>
                <a:cs typeface="+mn-cs"/>
              </a:rPr>
              <a:t>Digital waste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duotone>
              <a:schemeClr val="accent2">
                <a:shade val="45000"/>
                <a:satMod val="135000"/>
              </a:schemeClr>
              <a:prstClr val="white"/>
            </a:duotone>
            <a:alphaModFix amt="54000"/>
          </a:blip>
          <a:srcRect t="41" b="41"/>
          <a:stretch/>
        </p:blipFill>
        <p:spPr>
          <a:xfrm>
            <a:off x="446834" y="919432"/>
            <a:ext cx="2544143" cy="2542058"/>
          </a:xfrm>
          <a:prstGeom prst="rect">
            <a:avLst/>
          </a:prstGeom>
        </p:spPr>
      </p:pic>
      <p:pic>
        <p:nvPicPr>
          <p:cNvPr id="15" name="Picture Placeholder 14" descr="Close up of an olive branch on a sunset">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3">
            <a:duotone>
              <a:schemeClr val="accent2">
                <a:shade val="45000"/>
                <a:satMod val="135000"/>
              </a:schemeClr>
              <a:prstClr val="white"/>
            </a:duotone>
            <a:alphaModFix amt="54000"/>
          </a:blip>
          <a:srcRect l="4616" r="4616"/>
          <a:stretch/>
        </p:blipFill>
        <p:spPr>
          <a:xfrm>
            <a:off x="3270757" y="1218690"/>
            <a:ext cx="2639065" cy="1940745"/>
          </a:xfrm>
          <a:prstGeom prst="rect">
            <a:avLst/>
          </a:prstGeom>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4">
            <a:duotone>
              <a:schemeClr val="accent2">
                <a:shade val="45000"/>
                <a:satMod val="135000"/>
              </a:schemeClr>
              <a:prstClr val="white"/>
            </a:duotone>
            <a:alphaModFix amt="54000"/>
          </a:blip>
          <a:srcRect t="108" b="108"/>
          <a:stretch/>
        </p:blipFill>
        <p:spPr>
          <a:xfrm>
            <a:off x="6146696" y="1152474"/>
            <a:ext cx="2629955" cy="2073177"/>
          </a:xfrm>
          <a:prstGeom prst="rect">
            <a:avLst/>
          </a:prstGeom>
        </p:spPr>
      </p:pic>
      <p:pic>
        <p:nvPicPr>
          <p:cNvPr id="11" name="Picture Placeholder 10" descr="Blue abstract showing data flow">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a:blip r:embed="rId5">
            <a:duotone>
              <a:schemeClr val="accent2">
                <a:shade val="45000"/>
                <a:satMod val="135000"/>
              </a:schemeClr>
              <a:prstClr val="white"/>
            </a:duotone>
            <a:alphaModFix amt="54000"/>
          </a:blip>
          <a:srcRect l="16432" r="16432"/>
          <a:stretch/>
        </p:blipFill>
        <p:spPr>
          <a:xfrm>
            <a:off x="9013525" y="920830"/>
            <a:ext cx="2556757" cy="2542058"/>
          </a:xfrm>
          <a:prstGeom prst="rect">
            <a:avLst/>
          </a:prstGeom>
        </p:spPr>
      </p:pic>
      <p:sp>
        <p:nvSpPr>
          <p:cNvPr id="4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3897779"/>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4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449154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5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4981365"/>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a:xfrm>
            <a:off x="661988" y="6133917"/>
            <a:ext cx="2743200" cy="365125"/>
          </a:xfrm>
        </p:spPr>
        <p:txBody>
          <a:bodyPr vert="horz" lIns="91440" tIns="45720" rIns="91440" bIns="45720" rtlCol="0" anchor="ctr">
            <a:normAutofit/>
          </a:bodyPr>
          <a:lstStyle/>
          <a:p>
            <a:pPr>
              <a:spcAft>
                <a:spcPts val="600"/>
              </a:spcAft>
            </a:pPr>
            <a:r>
              <a:rPr lang="en-US" dirty="0"/>
              <a:t>15/05/2023</a:t>
            </a:r>
          </a:p>
        </p:txBody>
      </p:sp>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994873" y="3747247"/>
            <a:ext cx="6347918" cy="2386669"/>
          </a:xfrm>
        </p:spPr>
        <p:txBody>
          <a:bodyPr vert="horz" lIns="91440" tIns="45720" rIns="91440" bIns="45720" rtlCol="0" anchor="ctr">
            <a:normAutofit/>
          </a:bodyPr>
          <a:lstStyle/>
          <a:p>
            <a:pPr algn="l"/>
            <a:r>
              <a:rPr lang="en-US" sz="6600" dirty="0"/>
              <a:t>Merci</a:t>
            </a:r>
            <a:endParaRPr lang="en-US" sz="6600" b="1" i="0" kern="1200" cap="all" baseline="0" dirty="0">
              <a:latin typeface="+mj-lt"/>
              <a:ea typeface="+mj-ea"/>
              <a:cs typeface="+mj-cs"/>
            </a:endParaRP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7449798" y="3736429"/>
            <a:ext cx="3633923" cy="2397488"/>
          </a:xfrm>
        </p:spPr>
        <p:txBody>
          <a:bodyPr vert="horz" lIns="91440" tIns="45720" rIns="91440" bIns="45720" rtlCol="0" anchor="ctr">
            <a:normAutofit/>
          </a:bodyPr>
          <a:lstStyle/>
          <a:p>
            <a:pPr algn="l"/>
            <a:r>
              <a:rPr lang="en-US" sz="2000" dirty="0" err="1"/>
              <a:t>Meggouri</a:t>
            </a:r>
            <a:r>
              <a:rPr lang="en-US" sz="2000" dirty="0"/>
              <a:t> Ismail</a:t>
            </a:r>
          </a:p>
          <a:p>
            <a:pPr algn="l"/>
            <a:r>
              <a:rPr lang="en-US" sz="2000" dirty="0"/>
              <a:t>Ange Guillaume KOFFI</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25</a:t>
            </a:fld>
            <a:endParaRPr lang="en-US"/>
          </a:p>
        </p:txBody>
      </p:sp>
    </p:spTree>
    <p:extLst>
      <p:ext uri="{BB962C8B-B14F-4D97-AF65-F5344CB8AC3E}">
        <p14:creationId xmlns:p14="http://schemas.microsoft.com/office/powerpoint/2010/main" val="92731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dirty="0"/>
              <a:t>Questions</a:t>
            </a:r>
          </a:p>
        </p:txBody>
      </p:sp>
      <p:sp>
        <p:nvSpPr>
          <p:cNvPr id="4" name="Sous-titre 3"/>
          <p:cNvSpPr>
            <a:spLocks noGrp="1"/>
          </p:cNvSpPr>
          <p:nvPr>
            <p:ph type="subTitle" idx="1"/>
          </p:nvPr>
        </p:nvSpPr>
        <p:spPr/>
        <p:txBody>
          <a:bodyPr>
            <a:normAutofit fontScale="55000" lnSpcReduction="20000"/>
          </a:bodyPr>
          <a:lstStyle/>
          <a:p>
            <a:r>
              <a:rPr lang="en-US" sz="4800" b="1" dirty="0"/>
              <a:t>&amp;</a:t>
            </a:r>
          </a:p>
          <a:p>
            <a:r>
              <a:rPr lang="en-US" sz="12300" b="1" dirty="0"/>
              <a:t>Suggestions</a:t>
            </a:r>
            <a:endParaRPr lang="en-US" sz="4800" b="1" dirty="0"/>
          </a:p>
          <a:p>
            <a:endParaRPr lang="en-US" dirty="0"/>
          </a:p>
          <a:p>
            <a:endParaRPr lang="en-US" sz="4900" dirty="0"/>
          </a:p>
        </p:txBody>
      </p:sp>
    </p:spTree>
    <p:extLst>
      <p:ext uri="{BB962C8B-B14F-4D97-AF65-F5344CB8AC3E}">
        <p14:creationId xmlns:p14="http://schemas.microsoft.com/office/powerpoint/2010/main" val="3733853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dirty="0"/>
              <a:t>1. </a:t>
            </a:r>
            <a:r>
              <a:rPr lang="en-US" dirty="0" err="1"/>
              <a:t>Qu’est-ce</a:t>
            </a:r>
            <a:r>
              <a:rPr lang="en-US" dirty="0"/>
              <a:t> que </a:t>
            </a:r>
            <a:r>
              <a:rPr lang="en-US" dirty="0" err="1"/>
              <a:t>c’est</a:t>
            </a:r>
            <a:r>
              <a:rPr lang="en-US" dirty="0"/>
              <a:t> ?</a:t>
            </a:r>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6600" dirty="0" err="1"/>
              <a:t>Définition</a:t>
            </a:r>
            <a:r>
              <a:rPr lang="en-US" sz="6600" dirty="0"/>
              <a:t> </a:t>
            </a:r>
            <a:endParaRPr lang="en-US" sz="6600" kern="1200" dirty="0">
              <a:solidFill>
                <a:schemeClr val="tx1"/>
              </a:solidFill>
              <a:latin typeface="+mj-lt"/>
              <a:ea typeface="+mj-ea"/>
              <a:cs typeface="+mj-cs"/>
            </a:endParaRP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spcAft>
                <a:spcPts val="600"/>
              </a:spcAft>
            </a:pPr>
            <a:r>
              <a:rPr lang="en-US" dirty="0" err="1"/>
              <a:t>Déchets</a:t>
            </a:r>
            <a:r>
              <a:rPr lang="en-US" dirty="0"/>
              <a:t> </a:t>
            </a:r>
            <a:r>
              <a:rPr lang="en-US" dirty="0" err="1"/>
              <a:t>numériques</a:t>
            </a:r>
            <a:endParaRPr lang="en-US" b="1" i="0" kern="1200" cap="all" spc="100" baseline="0" dirty="0">
              <a:latin typeface="+mn-lt"/>
              <a:ea typeface="+mn-ea"/>
              <a:cs typeface="+mn-cs"/>
            </a:endParaRPr>
          </a:p>
        </p:txBody>
      </p:sp>
      <p:cxnSp>
        <p:nvCxnSpPr>
          <p:cNvPr id="2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1188069" y="3175552"/>
            <a:ext cx="5822329" cy="2809114"/>
          </a:xfrm>
        </p:spPr>
        <p:txBody>
          <a:bodyPr vert="horz" lIns="91440" tIns="45720" rIns="91440" bIns="45720" rtlCol="0" anchor="t">
            <a:normAutofit fontScale="92500" lnSpcReduction="10000"/>
          </a:bodyPr>
          <a:lstStyle/>
          <a:p>
            <a:pPr>
              <a:lnSpc>
                <a:spcPct val="150000"/>
              </a:lnSpc>
            </a:pPr>
            <a:r>
              <a:rPr lang="fr-FR" sz="1800" dirty="0"/>
              <a:t>Les déchets numériques, également appelés déchets électroniques ou </a:t>
            </a:r>
            <a:r>
              <a:rPr lang="fr-FR" sz="1800"/>
              <a:t>déchets électriques, </a:t>
            </a:r>
            <a:r>
              <a:rPr lang="fr-FR" sz="1800" dirty="0"/>
              <a:t>désignent les appareils et équipements électroniques mis au rebut ou obsolètes. Cela peut inclure des articles tels que des ordinateurs, des smartphones, des téléviseurs et d’autres appareils électroniques grand public.
</a:t>
            </a:r>
            <a:endParaRPr lang="en-US" sz="1800" dirty="0"/>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114211" y="1907070"/>
            <a:ext cx="4721434" cy="2831016"/>
          </a:xfrm>
          <a:prstGeom prst="rect">
            <a:avLst/>
          </a:prstGeom>
          <a:ln>
            <a:noFill/>
          </a:ln>
          <a:effectLst>
            <a:softEdge rad="112500"/>
          </a:effectLst>
        </p:spPr>
      </p:pic>
      <p:sp>
        <p:nvSpPr>
          <p:cNvPr id="22"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1652" y="1106003"/>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44234" y="138885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2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6781" y="4876208"/>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a:t>
            </a:r>
            <a:br>
              <a:rPr lang="en-US" dirty="0"/>
            </a:b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2. Quels sont les types ?
</a:t>
            </a:r>
            <a:endParaRPr lang="en-US" dirty="0"/>
          </a:p>
        </p:txBody>
      </p:sp>
    </p:spTree>
    <p:extLst>
      <p:ext uri="{BB962C8B-B14F-4D97-AF65-F5344CB8AC3E}">
        <p14:creationId xmlns:p14="http://schemas.microsoft.com/office/powerpoint/2010/main" val="2415708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a:t>Types de </a:t>
            </a:r>
            <a:r>
              <a:rPr lang="en-US" sz="4400" dirty="0" err="1"/>
              <a:t>déchets</a:t>
            </a:r>
            <a:r>
              <a:rPr lang="en-US" sz="4400" dirty="0"/>
              <a:t> </a:t>
            </a:r>
            <a:r>
              <a:rPr lang="en-US" sz="4400" dirty="0" err="1"/>
              <a:t>numériques</a:t>
            </a:r>
            <a:endParaRPr lang="en-US" sz="44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6</a:t>
            </a:fld>
            <a:endParaRPr lang="en-US" b="1" cap="all" spc="100" dirty="0">
              <a:solidFill>
                <a:schemeClr val="accent2"/>
              </a:solidFill>
            </a:endParaRP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357049443"/>
              </p:ext>
            </p:extLst>
          </p:nvPr>
        </p:nvGraphicFramePr>
        <p:xfrm>
          <a:off x="838200" y="1613647"/>
          <a:ext cx="10515600" cy="4563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à coins arrondis 4"/>
          <p:cNvSpPr/>
          <p:nvPr/>
        </p:nvSpPr>
        <p:spPr>
          <a:xfrm>
            <a:off x="2115671" y="4571999"/>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err="1"/>
              <a:t>Distributeurs</a:t>
            </a:r>
            <a:endParaRPr lang="en-US" sz="1200" dirty="0"/>
          </a:p>
        </p:txBody>
      </p:sp>
      <p:sp>
        <p:nvSpPr>
          <p:cNvPr id="8" name="Rectangle à coins arrondis 7"/>
          <p:cNvSpPr/>
          <p:nvPr/>
        </p:nvSpPr>
        <p:spPr>
          <a:xfrm>
            <a:off x="2940425" y="6069433"/>
            <a:ext cx="2429436" cy="4694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1200" dirty="0"/>
              <a:t>Appareils électroniques grand public et panneaux solaires.</a:t>
            </a:r>
            <a:endParaRPr lang="en-US" sz="1200" dirty="0"/>
          </a:p>
        </p:txBody>
      </p:sp>
      <p:sp>
        <p:nvSpPr>
          <p:cNvPr id="9" name="Rectangle à coins arrondis 8"/>
          <p:cNvSpPr/>
          <p:nvPr/>
        </p:nvSpPr>
        <p:spPr>
          <a:xfrm>
            <a:off x="6983507" y="6069432"/>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err="1"/>
              <a:t>Équipements</a:t>
            </a:r>
            <a:r>
              <a:rPr lang="en-US" sz="1200" dirty="0"/>
              <a:t> audio-</a:t>
            </a:r>
            <a:r>
              <a:rPr lang="en-US" sz="1200" dirty="0" err="1"/>
              <a:t>vidéo</a:t>
            </a:r>
            <a:endParaRPr lang="en-US" sz="1200" dirty="0"/>
          </a:p>
        </p:txBody>
      </p:sp>
      <p:sp>
        <p:nvSpPr>
          <p:cNvPr id="10" name="Rectangle à coins arrondis 9"/>
          <p:cNvSpPr/>
          <p:nvPr/>
        </p:nvSpPr>
        <p:spPr>
          <a:xfrm>
            <a:off x="2339789" y="2671478"/>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err="1"/>
              <a:t>Téléphones</a:t>
            </a:r>
            <a:r>
              <a:rPr lang="en-US" sz="1200" dirty="0"/>
              <a:t> portables</a:t>
            </a:r>
          </a:p>
        </p:txBody>
      </p:sp>
      <p:sp>
        <p:nvSpPr>
          <p:cNvPr id="11" name="Rectangle à coins arrondis 10"/>
          <p:cNvSpPr/>
          <p:nvPr/>
        </p:nvSpPr>
        <p:spPr>
          <a:xfrm>
            <a:off x="8190232" y="4571999"/>
            <a:ext cx="1997377" cy="50202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Scanners, </a:t>
            </a:r>
            <a:r>
              <a:rPr lang="en-US" sz="1200" dirty="0" err="1"/>
              <a:t>imprimantes</a:t>
            </a:r>
            <a:r>
              <a:rPr lang="en-US" sz="1200" dirty="0"/>
              <a:t> et </a:t>
            </a:r>
            <a:r>
              <a:rPr lang="en-US" sz="1200" dirty="0" err="1"/>
              <a:t>photocopieurs</a:t>
            </a:r>
            <a:endParaRPr lang="en-US" sz="1200" dirty="0"/>
          </a:p>
        </p:txBody>
      </p:sp>
      <p:sp>
        <p:nvSpPr>
          <p:cNvPr id="12" name="Rectangle à coins arrondis 11"/>
          <p:cNvSpPr/>
          <p:nvPr/>
        </p:nvSpPr>
        <p:spPr>
          <a:xfrm>
            <a:off x="8027895" y="2539669"/>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Claviers et </a:t>
            </a:r>
            <a:r>
              <a:rPr lang="en-US" sz="1200" dirty="0" err="1"/>
              <a:t>souris</a:t>
            </a:r>
            <a:r>
              <a:rPr lang="en-US" sz="1200" dirty="0"/>
              <a:t> </a:t>
            </a:r>
            <a:r>
              <a:rPr lang="en-US" sz="1200" dirty="0" err="1"/>
              <a:t>d’ordinateur</a:t>
            </a:r>
            <a:endParaRPr lang="en-US" sz="1200" dirty="0"/>
          </a:p>
        </p:txBody>
      </p:sp>
      <p:sp>
        <p:nvSpPr>
          <p:cNvPr id="13" name="Rectangle à coins arrondis 12"/>
          <p:cNvSpPr/>
          <p:nvPr/>
        </p:nvSpPr>
        <p:spPr>
          <a:xfrm>
            <a:off x="5298141" y="1416422"/>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err="1"/>
              <a:t>Ordinateur</a:t>
            </a:r>
            <a:r>
              <a:rPr lang="en-US" sz="1200" dirty="0"/>
              <a:t> portable</a:t>
            </a:r>
          </a:p>
        </p:txBody>
      </p:sp>
      <p:sp>
        <p:nvSpPr>
          <p:cNvPr id="7" name="Rectangle 1"/>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928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a:t>
            </a:r>
            <a:br>
              <a:rPr lang="en-US" dirty="0"/>
            </a:b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3. Comment deviennent-ils des déchets ?</a:t>
            </a:r>
            <a:endParaRPr lang="en-GB" dirty="0"/>
          </a:p>
        </p:txBody>
      </p:sp>
    </p:spTree>
    <p:extLst>
      <p:ext uri="{BB962C8B-B14F-4D97-AF65-F5344CB8AC3E}">
        <p14:creationId xmlns:p14="http://schemas.microsoft.com/office/powerpoint/2010/main" val="115813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a:t>Les raisons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dirty="0">
              <a:solidFill>
                <a:schemeClr val="accent2"/>
              </a:solidFill>
            </a:endParaRPr>
          </a:p>
        </p:txBody>
      </p:sp>
      <p:pic>
        <p:nvPicPr>
          <p:cNvPr id="1026" name="Picture 2" descr="3 Tips to survive the technological and behavioral changes of our &quot;Era&quot; -  Mill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201" y="116540"/>
            <a:ext cx="3579010" cy="36396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Espace réservé du contenu 3"/>
          <p:cNvGraphicFramePr>
            <a:graphicFrameLocks noGrp="1"/>
          </p:cNvGraphicFramePr>
          <p:nvPr>
            <p:ph idx="1"/>
            <p:extLst>
              <p:ext uri="{D42A27DB-BD31-4B8C-83A1-F6EECF244321}">
                <p14:modId xmlns:p14="http://schemas.microsoft.com/office/powerpoint/2010/main" val="2924949449"/>
              </p:ext>
            </p:extLst>
          </p:nvPr>
        </p:nvGraphicFramePr>
        <p:xfrm>
          <a:off x="2131358" y="1852053"/>
          <a:ext cx="6952129" cy="4432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2" name="Picture 8" descr="What Is E-waste And How Do You Dispose Of It Properly? | Kwik Ski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7836" y="4487395"/>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35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4. Quelles sont les répercussions sur l’environnement ?</a:t>
            </a:r>
            <a:endParaRPr lang="en-US" dirty="0"/>
          </a:p>
        </p:txBody>
      </p:sp>
    </p:spTree>
    <p:extLst>
      <p:ext uri="{BB962C8B-B14F-4D97-AF65-F5344CB8AC3E}">
        <p14:creationId xmlns:p14="http://schemas.microsoft.com/office/powerpoint/2010/main" val="140712110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16c05727-aa75-4e4a-9b5f-8a80a1165891"/>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{951B2C36-1E52-4077-BB1A-0C826D9FEC69}tf89338750_win32</Template>
  <TotalTime>838</TotalTime>
  <Words>1080</Words>
  <Application>Microsoft Office PowerPoint</Application>
  <PresentationFormat>Widescreen</PresentationFormat>
  <Paragraphs>111</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Söhne</vt:lpstr>
      <vt:lpstr>Univers</vt:lpstr>
      <vt:lpstr>GradientUnivers</vt:lpstr>
      <vt:lpstr>Déchets numériques
</vt:lpstr>
      <vt:lpstr>PLAN</vt:lpstr>
      <vt:lpstr>DÉCHETS NUMÉRIQUES
</vt:lpstr>
      <vt:lpstr>Définition </vt:lpstr>
      <vt:lpstr>DÉCHETS NUMÉRIQUES </vt:lpstr>
      <vt:lpstr>Types de déchets numériques</vt:lpstr>
      <vt:lpstr>DÉCHETS NUMÉRIQUES </vt:lpstr>
      <vt:lpstr>Les raisons</vt:lpstr>
      <vt:lpstr>DÉCHETS NUMÉRIQUES
</vt:lpstr>
      <vt:lpstr>Répercussions sur l’environnement</vt:lpstr>
      <vt:lpstr>DÉCHETS NUMÉRIQUES
</vt:lpstr>
      <vt:lpstr>Répercussions sur le corps humain</vt:lpstr>
      <vt:lpstr>DÉCHETS NUMÉRIQUES
</vt:lpstr>
      <vt:lpstr>Déchets numériques produits chaque année</vt:lpstr>
      <vt:lpstr>La région qui produit le plus de déchets électroniques en volume</vt:lpstr>
      <vt:lpstr>La région qui produit le plus de déchets électroniques en volume</vt:lpstr>
      <vt:lpstr>DÉCHETS NUMÉRIQUES
</vt:lpstr>
      <vt:lpstr>Solutions pour réduire</vt:lpstr>
      <vt:lpstr>DÉCHETS NUMÉRIQUES
</vt:lpstr>
      <vt:lpstr>PowerPoint Presentation</vt:lpstr>
      <vt:lpstr>DÉCHETS NUMÉRIQUES
</vt:lpstr>
      <vt:lpstr>Pays les plus recevant des Déchets électroniques</vt:lpstr>
      <vt:lpstr>PowerPoint Presentation</vt:lpstr>
      <vt:lpstr>Résumé</vt:lpstr>
      <vt:lpstr>Merci</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waste</dc:title>
  <dc:creator>El MEGGO ismail</dc:creator>
  <cp:lastModifiedBy>El MEGGO ismail</cp:lastModifiedBy>
  <cp:revision>37</cp:revision>
  <dcterms:created xsi:type="dcterms:W3CDTF">2023-01-15T11:49:44Z</dcterms:created>
  <dcterms:modified xsi:type="dcterms:W3CDTF">2023-05-31T15:28:21Z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